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7" r:id="rId3"/>
    <p:sldId id="274" r:id="rId4"/>
    <p:sldId id="277" r:id="rId5"/>
    <p:sldId id="278" r:id="rId6"/>
    <p:sldId id="286" r:id="rId7"/>
    <p:sldId id="285" r:id="rId8"/>
    <p:sldId id="266" r:id="rId9"/>
    <p:sldId id="259" r:id="rId10"/>
    <p:sldId id="268" r:id="rId11"/>
    <p:sldId id="267" r:id="rId12"/>
    <p:sldId id="269" r:id="rId13"/>
    <p:sldId id="279" r:id="rId14"/>
    <p:sldId id="275" r:id="rId15"/>
    <p:sldId id="262" r:id="rId16"/>
    <p:sldId id="273" r:id="rId17"/>
    <p:sldId id="258" r:id="rId18"/>
    <p:sldId id="280" r:id="rId19"/>
    <p:sldId id="281" r:id="rId20"/>
    <p:sldId id="265" r:id="rId21"/>
    <p:sldId id="263" r:id="rId22"/>
    <p:sldId id="283" r:id="rId23"/>
    <p:sldId id="271" r:id="rId24"/>
    <p:sldId id="270" r:id="rId25"/>
    <p:sldId id="276" r:id="rId26"/>
    <p:sldId id="284" r:id="rId27"/>
    <p:sldId id="264" r:id="rId28"/>
    <p:sldId id="282" r:id="rId29"/>
    <p:sldId id="288" r:id="rId30"/>
    <p:sldId id="27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A5157-1C80-4383-B3C9-7C8C3C8F63D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AA888-6A90-4C15-92FF-67A7A19CA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0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AA888-6A90-4C15-92FF-67A7A19CAC3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7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108520" y="0"/>
            <a:ext cx="9252520" cy="6858000"/>
            <a:chOff x="-108520" y="0"/>
            <a:chExt cx="9252520" cy="68580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98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_5b42e_2bbfad5_XL.png"/>
            <p:cNvPicPr>
              <a:picLocks noChangeAspect="1"/>
            </p:cNvPicPr>
            <p:nvPr/>
          </p:nvPicPr>
          <p:blipFill>
            <a:blip r:embed="rId3" cstate="print"/>
            <a:srcRect l="84999" r="2401"/>
            <a:stretch>
              <a:fillRect/>
            </a:stretch>
          </p:blipFill>
          <p:spPr>
            <a:xfrm>
              <a:off x="467544" y="0"/>
              <a:ext cx="432048" cy="6858000"/>
            </a:xfrm>
            <a:prstGeom prst="rect">
              <a:avLst/>
            </a:prstGeom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4" cstate="print">
              <a:lum bright="-12000"/>
            </a:blip>
            <a:srcRect b="3801"/>
            <a:stretch>
              <a:fillRect/>
            </a:stretch>
          </p:blipFill>
          <p:spPr>
            <a:xfrm>
              <a:off x="971600" y="188640"/>
              <a:ext cx="7992888" cy="6480720"/>
            </a:xfrm>
            <a:prstGeom prst="roundRect">
              <a:avLst>
                <a:gd name="adj" fmla="val 2944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Орден Победы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8520" y="3861048"/>
              <a:ext cx="1619672" cy="1619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Слава 1.jpg"/>
            <p:cNvPicPr>
              <a:picLocks noChangeAspect="1"/>
            </p:cNvPicPr>
            <p:nvPr/>
          </p:nvPicPr>
          <p:blipFill>
            <a:blip r:embed="rId6" cstate="print"/>
            <a:srcRect l="10483" t="7181" r="11935"/>
            <a:stretch>
              <a:fillRect/>
            </a:stretch>
          </p:blipFill>
          <p:spPr>
            <a:xfrm>
              <a:off x="251520" y="0"/>
              <a:ext cx="936104" cy="2024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 descr="0_70b92_aa0ea38a_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866385" cy="1353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 descr="0d133ace4f053415cf339bfd32f38f6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592" y="5445224"/>
              <a:ext cx="7920880" cy="1188709"/>
            </a:xfrm>
            <a:prstGeom prst="rect">
              <a:avLst/>
            </a:prstGeom>
          </p:spPr>
        </p:pic>
        <p:pic>
          <p:nvPicPr>
            <p:cNvPr id="15" name="Рисунок 14" descr="0_81b58_5e7e0a01_XL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3808" y="5517232"/>
              <a:ext cx="4224755" cy="60730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1" name="Рисунок 10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Рисунок 11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7" name="Рисунок 6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9" name="Рисунок 8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6" name="Рисунок 5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8" name="Рисунок 7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3" name="Рисунок 12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" name="Рисунок 13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5" name="Рисунок 14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&#1056;&#1054;&#1076;&#1085;&#1099;&#1077;%20&#1083;&#1080;&#1094;&#1072;%20&#1055;&#1086;&#1073;&#1077;&#1076;&#1099;\&#1055;&#1072;&#1085;&#1086;&#1074;&#1072;%20&#1070;&#1083;&#1080;&#1103;%20-%20&#1042;&#1077;&#1090;&#1077;&#1088;&#1072;&#1085;&#1099;%20&#1091;&#1093;&#1086;&#1076;&#1103;&#1090;_(YoSounds.ru)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56;&#1054;&#1076;&#1085;&#1099;&#1077;%20&#1083;&#1080;&#1094;&#1072;%20&#1055;&#1086;&#1073;&#1077;&#1076;&#1099;\7c6d3f9e817b1f0%20(1).mp3" TargetMode="External"/><Relationship Id="rId1" Type="http://schemas.openxmlformats.org/officeDocument/2006/relationships/tags" Target="../tags/tag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Родные лица Победы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Участники Великой Отечественной войны – родственники  библиотекарей МКУК «МЦБС Никольского района»</a:t>
            </a:r>
          </a:p>
          <a:p>
            <a:endParaRPr lang="ru-RU" dirty="0"/>
          </a:p>
        </p:txBody>
      </p:sp>
      <p:pic>
        <p:nvPicPr>
          <p:cNvPr id="9" name="Панова Юлия - Ветераны уходят_(YoSounds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-2196752" y="328498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1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7544" y="1435100"/>
            <a:ext cx="3240360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/>
              <a:t>Колосов </a:t>
            </a:r>
            <a:endParaRPr lang="ru-RU" sz="1900" dirty="0" smtClean="0"/>
          </a:p>
          <a:p>
            <a:pPr marL="0" indent="0" algn="ctr">
              <a:buNone/>
            </a:pPr>
            <a:r>
              <a:rPr lang="ru-RU" sz="1900" dirty="0" smtClean="0"/>
              <a:t>Степан </a:t>
            </a:r>
            <a:r>
              <a:rPr lang="ru-RU" sz="1900" dirty="0"/>
              <a:t>Фёдорович </a:t>
            </a:r>
            <a:endParaRPr lang="ru-RU" sz="1900" dirty="0" smtClean="0"/>
          </a:p>
          <a:p>
            <a:pPr marL="0" indent="0" algn="ctr">
              <a:buNone/>
            </a:pPr>
            <a:r>
              <a:rPr lang="ru-RU" sz="1900" dirty="0" smtClean="0"/>
              <a:t>1916 – 16.01.1944</a:t>
            </a:r>
          </a:p>
          <a:p>
            <a:endParaRPr lang="ru-RU" dirty="0" smtClean="0"/>
          </a:p>
          <a:p>
            <a:r>
              <a:rPr lang="ru-RU" sz="1500" dirty="0" smtClean="0"/>
              <a:t>Участник  </a:t>
            </a:r>
            <a:r>
              <a:rPr lang="ru-RU" sz="1500" dirty="0"/>
              <a:t>Финской </a:t>
            </a:r>
            <a:r>
              <a:rPr lang="ru-RU" sz="1500" dirty="0" smtClean="0"/>
              <a:t>войны</a:t>
            </a:r>
            <a:r>
              <a:rPr lang="ru-RU" sz="1500" dirty="0"/>
              <a:t> </a:t>
            </a:r>
            <a:r>
              <a:rPr lang="ru-RU" sz="1500" dirty="0" smtClean="0"/>
              <a:t>и Великой Отечественной войны</a:t>
            </a:r>
          </a:p>
          <a:p>
            <a:r>
              <a:rPr lang="ru-RU" sz="1500" dirty="0" smtClean="0"/>
              <a:t>Лейтенант, командир стрелкового взвода</a:t>
            </a:r>
          </a:p>
          <a:p>
            <a:endParaRPr lang="ru-RU" sz="1500" dirty="0"/>
          </a:p>
          <a:p>
            <a:r>
              <a:rPr lang="ru-RU" sz="1500" dirty="0" smtClean="0"/>
              <a:t>Дядя Чегодаевой Галины Николаевны, заведующего  </a:t>
            </a:r>
            <a:r>
              <a:rPr lang="ru-RU" sz="1500" dirty="0" err="1" smtClean="0"/>
              <a:t>Завражской</a:t>
            </a:r>
            <a:r>
              <a:rPr lang="ru-RU" sz="1500" dirty="0" smtClean="0"/>
              <a:t> библиотекой-филиалом</a:t>
            </a:r>
            <a:endParaRPr lang="ru-RU" sz="15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6672"/>
            <a:ext cx="4225925" cy="5853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662866"/>
      </p:ext>
    </p:extLst>
  </p:cSld>
  <p:clrMapOvr>
    <a:masterClrMapping/>
  </p:clrMapOvr>
  <p:transition spd="slow" advTm="1134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11560" y="1435100"/>
            <a:ext cx="3168352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/>
              <a:t>Колосов </a:t>
            </a:r>
            <a:endParaRPr lang="ru-RU" sz="1900" dirty="0" smtClean="0"/>
          </a:p>
          <a:p>
            <a:pPr marL="0" indent="0" algn="ctr">
              <a:buNone/>
            </a:pPr>
            <a:r>
              <a:rPr lang="ru-RU" sz="1900" dirty="0" smtClean="0"/>
              <a:t>Фёдор </a:t>
            </a:r>
            <a:r>
              <a:rPr lang="ru-RU" sz="1900" dirty="0"/>
              <a:t>Фёдорович </a:t>
            </a:r>
            <a:endParaRPr lang="ru-RU" sz="1900" dirty="0" smtClean="0"/>
          </a:p>
          <a:p>
            <a:pPr marL="0" indent="0" algn="ctr">
              <a:buNone/>
            </a:pPr>
            <a:r>
              <a:rPr lang="ru-RU" sz="1900" dirty="0" smtClean="0"/>
              <a:t>1913  - ?</a:t>
            </a:r>
          </a:p>
          <a:p>
            <a:pPr marL="0" indent="0">
              <a:buNone/>
            </a:pPr>
            <a:endParaRPr lang="ru-RU" sz="2200" dirty="0"/>
          </a:p>
          <a:p>
            <a:r>
              <a:rPr lang="ru-RU" sz="1500" dirty="0" smtClean="0"/>
              <a:t>Рядовой</a:t>
            </a:r>
            <a:endParaRPr lang="ru-RU" sz="1500" dirty="0"/>
          </a:p>
          <a:p>
            <a:pPr marL="0" indent="0">
              <a:buNone/>
            </a:pPr>
            <a:endParaRPr lang="ru-RU" sz="1500" dirty="0" smtClean="0"/>
          </a:p>
          <a:p>
            <a:r>
              <a:rPr lang="ru-RU" sz="1500" dirty="0" smtClean="0"/>
              <a:t>Награждён орденом </a:t>
            </a:r>
            <a:r>
              <a:rPr lang="ru-RU" sz="1500" dirty="0"/>
              <a:t>Отечественной войны </a:t>
            </a:r>
            <a:r>
              <a:rPr lang="ru-RU" sz="1500" dirty="0" smtClean="0"/>
              <a:t> II степени, орденом Красного Знамени, </a:t>
            </a:r>
            <a:r>
              <a:rPr lang="ru-RU" sz="1500" dirty="0"/>
              <a:t>медалью «За отвагу</a:t>
            </a:r>
            <a:r>
              <a:rPr lang="ru-RU" sz="1500" dirty="0" smtClean="0"/>
              <a:t>»</a:t>
            </a:r>
          </a:p>
          <a:p>
            <a:endParaRPr lang="ru-RU" sz="1500" dirty="0"/>
          </a:p>
          <a:p>
            <a:r>
              <a:rPr lang="ru-RU" sz="1500" dirty="0"/>
              <a:t>Дядя Чегодаевой Галины Николаевны, </a:t>
            </a:r>
            <a:r>
              <a:rPr lang="ru-RU" sz="1500" dirty="0" smtClean="0"/>
              <a:t>заведующего </a:t>
            </a:r>
            <a:r>
              <a:rPr lang="ru-RU" sz="1500" dirty="0" err="1" smtClean="0"/>
              <a:t>Завражской</a:t>
            </a:r>
            <a:r>
              <a:rPr lang="ru-RU" sz="1500" dirty="0" smtClean="0"/>
              <a:t> </a:t>
            </a:r>
            <a:r>
              <a:rPr lang="ru-RU" sz="1500" dirty="0"/>
              <a:t>библиотекой-филиалом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C:\Users\ПК\Desktop\Documents\Фото Колосовы\lVFjL9jR4UQ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340225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8627619"/>
      </p:ext>
    </p:extLst>
  </p:cSld>
  <p:clrMapOvr>
    <a:masterClrMapping/>
  </p:clrMapOvr>
  <p:transition spd="slow" advTm="1243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11560" y="1435100"/>
            <a:ext cx="3240360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Колосов 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Фрол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Фёдорович 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04.10.1921  - 15.11. 1941</a:t>
            </a:r>
          </a:p>
          <a:p>
            <a:pPr marL="0" indent="0" algn="ctr">
              <a:buNone/>
            </a:pPr>
            <a:endParaRPr lang="ru-RU" sz="21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Рядовой, умер в лагере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ЦАЙТХАЙН 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STALAG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V H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(Около Дрездена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) от общего истощения</a:t>
            </a:r>
          </a:p>
          <a:p>
            <a:pPr marL="0" indent="0">
              <a:buNone/>
            </a:pPr>
            <a:endParaRPr lang="ru-RU" sz="15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Дядя  </a:t>
            </a:r>
            <a:r>
              <a:rPr lang="ru-RU" sz="1500" dirty="0"/>
              <a:t>Чегодаевой Галины Николаевны, </a:t>
            </a:r>
            <a:r>
              <a:rPr lang="ru-RU" sz="1500" dirty="0" smtClean="0"/>
              <a:t>заведующего </a:t>
            </a:r>
            <a:r>
              <a:rPr lang="ru-RU" sz="1500" dirty="0" err="1" smtClean="0"/>
              <a:t>Завражской</a:t>
            </a:r>
            <a:r>
              <a:rPr lang="ru-RU" sz="1500" dirty="0" smtClean="0"/>
              <a:t> </a:t>
            </a:r>
            <a:r>
              <a:rPr lang="ru-RU" sz="1500" dirty="0"/>
              <a:t>библиотекой-филиалом</a:t>
            </a:r>
          </a:p>
          <a:p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3837310" cy="5351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5001411"/>
      </p:ext>
    </p:extLst>
  </p:cSld>
  <p:clrMapOvr>
    <a:masterClrMapping/>
  </p:clrMapOvr>
  <p:transition spd="slow" advTm="1081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endParaRPr lang="en-US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755576" y="1435100"/>
            <a:ext cx="3024336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err="1" smtClean="0"/>
              <a:t>Колтаков</a:t>
            </a:r>
            <a:r>
              <a:rPr lang="ru-RU" sz="1900" dirty="0" smtClean="0"/>
              <a:t> </a:t>
            </a:r>
          </a:p>
          <a:p>
            <a:pPr marL="0" indent="0" algn="ctr">
              <a:buNone/>
            </a:pPr>
            <a:r>
              <a:rPr lang="ru-RU" sz="1900" dirty="0" smtClean="0"/>
              <a:t>Петр Федорович</a:t>
            </a:r>
          </a:p>
          <a:p>
            <a:pPr marL="0" indent="0" algn="ctr">
              <a:buNone/>
            </a:pPr>
            <a:r>
              <a:rPr lang="ru-RU" sz="1900" dirty="0" smtClean="0"/>
              <a:t>19.12.1910 – 12.02.1986 </a:t>
            </a:r>
          </a:p>
          <a:p>
            <a:endParaRPr lang="ru-RU" dirty="0"/>
          </a:p>
          <a:p>
            <a:r>
              <a:rPr lang="ru-RU" sz="1500" dirty="0" smtClean="0"/>
              <a:t>Участник  обороны Ленинграда</a:t>
            </a:r>
          </a:p>
          <a:p>
            <a:endParaRPr lang="ru-RU" sz="1500" dirty="0"/>
          </a:p>
          <a:p>
            <a:r>
              <a:rPr lang="ru-RU" sz="1500" dirty="0" smtClean="0"/>
              <a:t>Дед Виноградовой Валентины Петровны, заведующего </a:t>
            </a:r>
            <a:r>
              <a:rPr lang="ru-RU" sz="1500" dirty="0" err="1" smtClean="0"/>
              <a:t>Кожаевской</a:t>
            </a:r>
            <a:r>
              <a:rPr lang="ru-RU" sz="1500" dirty="0" smtClean="0"/>
              <a:t> библиотекой-филиалом</a:t>
            </a:r>
          </a:p>
          <a:p>
            <a:endParaRPr lang="ru-RU" sz="15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187727" cy="457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186338"/>
      </p:ext>
    </p:extLst>
  </p:cSld>
  <p:clrMapOvr>
    <a:masterClrMapping/>
  </p:clrMapOvr>
  <p:transition spd="slow" advTm="97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1435100"/>
            <a:ext cx="3096344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err="1" smtClean="0"/>
              <a:t>Корепин</a:t>
            </a:r>
            <a:r>
              <a:rPr lang="ru-RU" sz="1900" dirty="0" smtClean="0"/>
              <a:t> </a:t>
            </a:r>
          </a:p>
          <a:p>
            <a:pPr marL="0" indent="0" algn="ctr">
              <a:buNone/>
            </a:pPr>
            <a:r>
              <a:rPr lang="ru-RU" sz="1900" dirty="0" smtClean="0"/>
              <a:t>Николай Михайлович</a:t>
            </a:r>
          </a:p>
          <a:p>
            <a:pPr marL="0" indent="0" algn="ctr">
              <a:buNone/>
            </a:pPr>
            <a:r>
              <a:rPr lang="ru-RU" sz="1900" dirty="0" smtClean="0"/>
              <a:t>1912 - 1982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1500" dirty="0" smtClean="0"/>
              <a:t>Командир отделения</a:t>
            </a:r>
          </a:p>
          <a:p>
            <a:endParaRPr lang="ru-RU" sz="1500" dirty="0"/>
          </a:p>
          <a:p>
            <a:r>
              <a:rPr lang="ru-RU" sz="1500" dirty="0" smtClean="0"/>
              <a:t>Дед </a:t>
            </a:r>
            <a:r>
              <a:rPr lang="ru-RU" sz="1500" dirty="0" err="1" smtClean="0"/>
              <a:t>Катанаевой</a:t>
            </a:r>
            <a:r>
              <a:rPr lang="ru-RU" sz="1500" dirty="0" smtClean="0"/>
              <a:t> Татьяны Валерьевны, заведующего </a:t>
            </a:r>
            <a:r>
              <a:rPr lang="ru-RU" sz="1500" dirty="0" err="1" smtClean="0"/>
              <a:t>Ивантецкой</a:t>
            </a:r>
            <a:r>
              <a:rPr lang="ru-RU" sz="1500" dirty="0" smtClean="0"/>
              <a:t> библиотекой-филиалом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C:\Users\User\Desktop\IMG_20200419_145359.jpg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3949700" cy="50736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098408"/>
      </p:ext>
    </p:extLst>
  </p:cSld>
  <p:clrMapOvr>
    <a:masterClrMapping/>
  </p:clrMapOvr>
  <p:transition spd="slow" advTm="981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1435100"/>
            <a:ext cx="3168352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smtClean="0"/>
              <a:t>Коробов </a:t>
            </a:r>
          </a:p>
          <a:p>
            <a:pPr marL="0" indent="0" algn="ctr">
              <a:buNone/>
            </a:pPr>
            <a:r>
              <a:rPr lang="ru-RU" sz="1900" dirty="0" smtClean="0"/>
              <a:t>Василий Матвеевич </a:t>
            </a:r>
          </a:p>
          <a:p>
            <a:pPr marL="0" indent="0" algn="ctr">
              <a:buNone/>
            </a:pPr>
            <a:r>
              <a:rPr lang="ru-RU" sz="1900" dirty="0" smtClean="0"/>
              <a:t>(1922 — 06.03.1943</a:t>
            </a:r>
            <a:r>
              <a:rPr lang="ru-RU" sz="2100" dirty="0" smtClean="0"/>
              <a:t>)</a:t>
            </a:r>
          </a:p>
          <a:p>
            <a:pPr marL="0" indent="0" algn="ctr">
              <a:buNone/>
            </a:pPr>
            <a:r>
              <a:rPr lang="ru-RU" sz="1500" dirty="0" smtClean="0"/>
              <a:t> </a:t>
            </a:r>
          </a:p>
          <a:p>
            <a:r>
              <a:rPr lang="ru-RU" sz="1500" dirty="0"/>
              <a:t>Р</a:t>
            </a:r>
            <a:r>
              <a:rPr lang="ru-RU" sz="1500" dirty="0" smtClean="0"/>
              <a:t>ядовой</a:t>
            </a:r>
          </a:p>
          <a:p>
            <a:pPr marL="0" indent="0">
              <a:buNone/>
            </a:pPr>
            <a:endParaRPr lang="ru-RU" sz="2500" dirty="0" smtClean="0"/>
          </a:p>
          <a:p>
            <a:r>
              <a:rPr lang="ru-RU" sz="1500" dirty="0"/>
              <a:t>Б</a:t>
            </a:r>
            <a:r>
              <a:rPr lang="ru-RU" sz="1500" dirty="0" smtClean="0"/>
              <a:t>рат </a:t>
            </a:r>
            <a:r>
              <a:rPr lang="ru-RU" sz="1500" dirty="0"/>
              <a:t>бабушки по материнской линии </a:t>
            </a:r>
            <a:r>
              <a:rPr lang="ru-RU" sz="1500" dirty="0" err="1"/>
              <a:t>Бушмановой</a:t>
            </a:r>
            <a:r>
              <a:rPr lang="ru-RU" sz="1500" dirty="0"/>
              <a:t> </a:t>
            </a:r>
            <a:r>
              <a:rPr lang="ru-RU" sz="1500" dirty="0" smtClean="0"/>
              <a:t>Натальи Николаевны, заведующего </a:t>
            </a:r>
            <a:r>
              <a:rPr lang="ru-RU" sz="1500" dirty="0" err="1" smtClean="0"/>
              <a:t>Вахневской</a:t>
            </a:r>
            <a:r>
              <a:rPr lang="ru-RU" sz="1500" dirty="0" smtClean="0"/>
              <a:t> </a:t>
            </a:r>
            <a:r>
              <a:rPr lang="ru-RU" sz="1500" dirty="0"/>
              <a:t>библиотекой </a:t>
            </a:r>
            <a:r>
              <a:rPr lang="ru-RU" sz="1500" dirty="0" smtClean="0"/>
              <a:t>-филиалом</a:t>
            </a:r>
            <a:endParaRPr lang="ru-RU" sz="1500" dirty="0"/>
          </a:p>
        </p:txBody>
      </p:sp>
      <p:pic>
        <p:nvPicPr>
          <p:cNvPr id="2050" name="Picture 2" descr="C:\Users\User\AppData\Local\Temp\Rar$DI02.966\Коробов В.М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3656268" cy="48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394619"/>
      </p:ext>
    </p:extLst>
  </p:cSld>
  <p:clrMapOvr>
    <a:masterClrMapping/>
  </p:clrMapOvr>
  <p:transition spd="slow" advTm="1159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endParaRPr lang="en-US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1435100"/>
            <a:ext cx="3312368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smtClean="0"/>
              <a:t>Кудринский</a:t>
            </a:r>
          </a:p>
          <a:p>
            <a:pPr marL="0" indent="0" algn="ctr">
              <a:buNone/>
            </a:pPr>
            <a:r>
              <a:rPr lang="ru-RU" sz="1900" dirty="0" smtClean="0"/>
              <a:t> Сергей </a:t>
            </a:r>
            <a:r>
              <a:rPr lang="ru-RU" sz="1900" dirty="0" err="1" smtClean="0"/>
              <a:t>Никонорович</a:t>
            </a:r>
            <a:endParaRPr lang="ru-RU" sz="1900" dirty="0" smtClean="0"/>
          </a:p>
          <a:p>
            <a:pPr marL="0" indent="0" algn="ctr">
              <a:buNone/>
            </a:pPr>
            <a:r>
              <a:rPr lang="ru-RU" sz="1900" dirty="0" smtClean="0"/>
              <a:t>16.09.1926 – 1995</a:t>
            </a:r>
          </a:p>
          <a:p>
            <a:pPr marL="0" indent="0" algn="ctr">
              <a:buNone/>
            </a:pPr>
            <a:endParaRPr lang="ru-RU" sz="1900" dirty="0" smtClean="0"/>
          </a:p>
          <a:p>
            <a:r>
              <a:rPr lang="ru-RU" sz="1500" dirty="0" smtClean="0"/>
              <a:t>Участник Великой Отечественной войны, рядовой</a:t>
            </a:r>
          </a:p>
          <a:p>
            <a:pPr marL="0" indent="0">
              <a:buNone/>
            </a:pPr>
            <a:endParaRPr lang="ru-RU" sz="1500" dirty="0" smtClean="0"/>
          </a:p>
          <a:p>
            <a:r>
              <a:rPr lang="ru-RU" sz="1500" dirty="0" smtClean="0"/>
              <a:t>Награждён Орденом Славы </a:t>
            </a:r>
            <a:r>
              <a:rPr lang="ru-RU" sz="1500" dirty="0"/>
              <a:t> III </a:t>
            </a:r>
            <a:r>
              <a:rPr lang="ru-RU" sz="1500" dirty="0" smtClean="0"/>
              <a:t> степени, орденом Великой Отечественной войны </a:t>
            </a:r>
            <a:r>
              <a:rPr lang="ru-RU" sz="1500" dirty="0"/>
              <a:t> </a:t>
            </a:r>
            <a:r>
              <a:rPr lang="ru-RU" sz="1500" dirty="0" smtClean="0"/>
              <a:t>II степени , медалью «За победу над Германией»</a:t>
            </a:r>
          </a:p>
          <a:p>
            <a:endParaRPr lang="ru-RU" sz="1500" dirty="0" smtClean="0"/>
          </a:p>
          <a:p>
            <a:r>
              <a:rPr lang="ru-RU" sz="1500" smtClean="0"/>
              <a:t>Дядя мужа </a:t>
            </a:r>
            <a:r>
              <a:rPr lang="ru-RU" sz="1500" dirty="0"/>
              <a:t>Кудринской Ирины Владимировны, заведующего  </a:t>
            </a:r>
            <a:r>
              <a:rPr lang="ru-RU" sz="1500" dirty="0" err="1"/>
              <a:t>Верхнекемской</a:t>
            </a:r>
            <a:r>
              <a:rPr lang="ru-RU" sz="1500" dirty="0"/>
              <a:t> библиотекой-филиалом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33718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7c6d3f9e817b1f0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1404664" y="306896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457032"/>
      </p:ext>
    </p:extLst>
  </p:cSld>
  <p:clrMapOvr>
    <a:masterClrMapping/>
  </p:clrMapOvr>
  <p:transition spd="slow" advTm="173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3968750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1435100"/>
            <a:ext cx="3240360" cy="46910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 err="1"/>
              <a:t>Курмахин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/>
              <a:t> </a:t>
            </a:r>
            <a:r>
              <a:rPr lang="ru-RU" sz="2000" dirty="0" smtClean="0"/>
              <a:t>Степан </a:t>
            </a:r>
            <a:r>
              <a:rPr lang="ru-RU" sz="2000" dirty="0"/>
              <a:t>Александрович</a:t>
            </a:r>
          </a:p>
          <a:p>
            <a:pPr marL="0" indent="0" algn="ctr">
              <a:buNone/>
            </a:pPr>
            <a:r>
              <a:rPr lang="ru-RU" sz="2000" dirty="0" smtClean="0"/>
              <a:t>    9.12.1908 </a:t>
            </a:r>
            <a:r>
              <a:rPr lang="ru-RU" sz="2000" dirty="0"/>
              <a:t>– 10.09.1976 </a:t>
            </a:r>
          </a:p>
          <a:p>
            <a:pPr algn="ctr"/>
            <a:endParaRPr lang="ru-RU" dirty="0"/>
          </a:p>
          <a:p>
            <a:r>
              <a:rPr lang="ru-RU" sz="1600" dirty="0"/>
              <a:t>Старший сержант,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командир орудия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1600" dirty="0"/>
              <a:t>Награждён орденом Красной Звезды, орденом Славы III степени, медалями «За отвагу», «За оборону Сталинграда», «За взятие Вены и Будапешта» и др.</a:t>
            </a:r>
          </a:p>
          <a:p>
            <a:endParaRPr lang="ru-RU" sz="1600" dirty="0"/>
          </a:p>
          <a:p>
            <a:r>
              <a:rPr lang="ru-RU" sz="1600" dirty="0"/>
              <a:t>Дед </a:t>
            </a:r>
            <a:r>
              <a:rPr lang="ru-RU" sz="1600" dirty="0" err="1"/>
              <a:t>Цыпышевой</a:t>
            </a:r>
            <a:r>
              <a:rPr lang="ru-RU" sz="1600" dirty="0"/>
              <a:t> Елены Николаевны, заведующего информационно-просветительским отделом ЦРБ им. Г.Н. Потанина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549244"/>
      </p:ext>
    </p:extLst>
  </p:cSld>
  <p:clrMapOvr>
    <a:masterClrMapping/>
  </p:clrMapOvr>
  <p:transition spd="slow" advTm="1860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1435100"/>
            <a:ext cx="3168352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err="1" smtClean="0"/>
              <a:t>Лешуков</a:t>
            </a:r>
            <a:r>
              <a:rPr lang="ru-RU" sz="1900" dirty="0" smtClean="0"/>
              <a:t> </a:t>
            </a:r>
          </a:p>
          <a:p>
            <a:pPr marL="0" indent="0" algn="ctr">
              <a:buNone/>
            </a:pPr>
            <a:r>
              <a:rPr lang="ru-RU" sz="1900" dirty="0" smtClean="0"/>
              <a:t>Платон Тимофеевич</a:t>
            </a:r>
          </a:p>
          <a:p>
            <a:pPr marL="0" indent="0" algn="ctr">
              <a:buNone/>
            </a:pPr>
            <a:r>
              <a:rPr lang="ru-RU" sz="1900" dirty="0" smtClean="0"/>
              <a:t>1911 – 07.01.1942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sz="1600" dirty="0" smtClean="0"/>
              <a:t>Участник Великой Отечественной войны, сержант</a:t>
            </a:r>
          </a:p>
          <a:p>
            <a:endParaRPr lang="ru-RU" sz="1600" dirty="0"/>
          </a:p>
          <a:p>
            <a:r>
              <a:rPr lang="ru-RU" sz="1600" dirty="0" smtClean="0"/>
              <a:t>Дед мужа </a:t>
            </a:r>
            <a:r>
              <a:rPr lang="ru-RU" sz="1600" dirty="0" err="1" smtClean="0"/>
              <a:t>Вязниковой</a:t>
            </a:r>
            <a:r>
              <a:rPr lang="ru-RU" sz="1600" dirty="0" smtClean="0"/>
              <a:t> Натальи Ивановны, заведующего </a:t>
            </a:r>
            <a:r>
              <a:rPr lang="ru-RU" sz="1600" dirty="0" err="1" smtClean="0"/>
              <a:t>Осиновской</a:t>
            </a:r>
            <a:r>
              <a:rPr lang="ru-RU" sz="1600" dirty="0" smtClean="0"/>
              <a:t> библиотекой-филиалом</a:t>
            </a:r>
            <a:endParaRPr lang="ru-RU" sz="1600" dirty="0"/>
          </a:p>
        </p:txBody>
      </p:sp>
      <p:pic>
        <p:nvPicPr>
          <p:cNvPr id="4098" name="Picture 2" descr="C:\Users\User\Desktop\РОдные лица Победы\Лешуков Платон Тимофеевич 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446413" cy="476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0433972"/>
      </p:ext>
    </p:extLst>
  </p:cSld>
  <p:clrMapOvr>
    <a:masterClrMapping/>
  </p:clrMapOvr>
  <p:transition spd="slow" advTm="1291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11560" y="1435100"/>
            <a:ext cx="3312368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smtClean="0"/>
              <a:t>Нестеров  </a:t>
            </a:r>
          </a:p>
          <a:p>
            <a:pPr marL="0" indent="0" algn="ctr">
              <a:buNone/>
            </a:pPr>
            <a:r>
              <a:rPr lang="ru-RU" sz="1900" dirty="0" smtClean="0"/>
              <a:t>Василий Петрович</a:t>
            </a:r>
          </a:p>
          <a:p>
            <a:pPr marL="0" indent="0" algn="ctr">
              <a:buNone/>
            </a:pPr>
            <a:r>
              <a:rPr lang="ru-RU" sz="1900" dirty="0" smtClean="0"/>
              <a:t>1925 - 2007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sz="1500" dirty="0" smtClean="0"/>
              <a:t>Участник Великой Отечественной войны</a:t>
            </a:r>
          </a:p>
          <a:p>
            <a:endParaRPr lang="ru-RU" sz="1500" dirty="0" smtClean="0"/>
          </a:p>
          <a:p>
            <a:r>
              <a:rPr lang="ru-RU" sz="1500" dirty="0" smtClean="0"/>
              <a:t>Награждён медалью «За  победу над Германией»</a:t>
            </a:r>
          </a:p>
          <a:p>
            <a:endParaRPr lang="ru-RU" sz="1500" dirty="0" smtClean="0"/>
          </a:p>
          <a:p>
            <a:r>
              <a:rPr lang="ru-RU" sz="1500" dirty="0" smtClean="0"/>
              <a:t>Свёкор Нестеровой Валентины Вениаминовны, заведующего </a:t>
            </a:r>
            <a:r>
              <a:rPr lang="ru-RU" sz="1500" dirty="0" err="1" smtClean="0"/>
              <a:t>Пермасской</a:t>
            </a:r>
            <a:r>
              <a:rPr lang="ru-RU" sz="1500" dirty="0" smtClean="0"/>
              <a:t> библиотекой-филиалом</a:t>
            </a:r>
            <a:endParaRPr lang="ru-RU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3687363" cy="474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704406"/>
      </p:ext>
    </p:extLst>
  </p:cSld>
  <p:clrMapOvr>
    <a:masterClrMapping/>
  </p:clrMapOvr>
  <p:transition spd="slow" advTm="142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908720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 smtClean="0">
              <a:latin typeface="Monotype Corsiva" pitchFamily="66" charset="0"/>
            </a:endParaRPr>
          </a:p>
          <a:p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Поколению </a:t>
            </a:r>
            <a:r>
              <a:rPr lang="ru-RU" sz="5400" dirty="0">
                <a:solidFill>
                  <a:srgbClr val="C00000"/>
                </a:solidFill>
                <a:latin typeface="Monotype Corsiva" pitchFamily="66" charset="0"/>
              </a:rPr>
              <a:t>победителей – нашим отцам, дедам и прадедам </a:t>
            </a:r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посвящается…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5400" dirty="0">
                <a:latin typeface="Monotype Corsiva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4233209"/>
      </p:ext>
    </p:extLst>
  </p:cSld>
  <p:clrMapOvr>
    <a:masterClrMapping/>
  </p:clrMapOvr>
  <p:transition spd="slow" advTm="393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1435100"/>
            <a:ext cx="3312368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smtClean="0"/>
              <a:t>Нестеров </a:t>
            </a:r>
          </a:p>
          <a:p>
            <a:pPr marL="0" indent="0" algn="ctr">
              <a:buNone/>
            </a:pPr>
            <a:r>
              <a:rPr lang="ru-RU" sz="1900" dirty="0" smtClean="0"/>
              <a:t>Евгений Петрович</a:t>
            </a:r>
          </a:p>
          <a:p>
            <a:pPr marL="0" indent="0" algn="ctr">
              <a:buNone/>
            </a:pPr>
            <a:r>
              <a:rPr lang="ru-RU" sz="1900" dirty="0" smtClean="0"/>
              <a:t>06.01.1909 – 16.06.1998</a:t>
            </a:r>
          </a:p>
          <a:p>
            <a:endParaRPr lang="ru-RU" dirty="0"/>
          </a:p>
          <a:p>
            <a:r>
              <a:rPr lang="ru-RU" sz="1500" dirty="0" smtClean="0"/>
              <a:t>Разведчик</a:t>
            </a:r>
          </a:p>
          <a:p>
            <a:pPr marL="0" indent="0">
              <a:buNone/>
            </a:pPr>
            <a:endParaRPr lang="ru-RU" sz="1500" dirty="0" smtClean="0"/>
          </a:p>
          <a:p>
            <a:r>
              <a:rPr lang="ru-RU" sz="1500" dirty="0" smtClean="0"/>
              <a:t>Награждён орденом Отечественной войны I степени,   медалями</a:t>
            </a:r>
          </a:p>
          <a:p>
            <a:endParaRPr lang="ru-RU" sz="1500" dirty="0"/>
          </a:p>
          <a:p>
            <a:r>
              <a:rPr lang="ru-RU" sz="1500" dirty="0" smtClean="0"/>
              <a:t>Дед мужа Бороздиной Надежды Зиновьевны, заведующего </a:t>
            </a:r>
            <a:r>
              <a:rPr lang="ru-RU" sz="1500" dirty="0" err="1" smtClean="0"/>
              <a:t>Дуниловской</a:t>
            </a:r>
            <a:r>
              <a:rPr lang="ru-RU" sz="1500" dirty="0" smtClean="0"/>
              <a:t> библиотекой-филиалом</a:t>
            </a:r>
            <a:endParaRPr lang="ru-RU" sz="1500" dirty="0"/>
          </a:p>
        </p:txBody>
      </p:sp>
      <p:pic>
        <p:nvPicPr>
          <p:cNvPr id="5" name="Picture 2" descr="C:\Users\User\Desktop\К 75-летию Великой Победы\Дуниловские ветераны\Нестеров Евгений Петр пос Дунилово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r="4785" b="4624"/>
          <a:stretch>
            <a:fillRect/>
          </a:stretch>
        </p:blipFill>
        <p:spPr bwMode="auto">
          <a:xfrm>
            <a:off x="4860032" y="980728"/>
            <a:ext cx="3000375" cy="471328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3258653"/>
      </p:ext>
    </p:extLst>
  </p:cSld>
  <p:clrMapOvr>
    <a:masterClrMapping/>
  </p:clrMapOvr>
  <p:transition spd="slow" advTm="145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11560" y="1435100"/>
            <a:ext cx="3240360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smtClean="0"/>
              <a:t>Панов  </a:t>
            </a:r>
          </a:p>
          <a:p>
            <a:pPr marL="0" indent="0" algn="ctr">
              <a:buNone/>
            </a:pPr>
            <a:r>
              <a:rPr lang="ru-RU" sz="1900" dirty="0"/>
              <a:t> </a:t>
            </a:r>
            <a:r>
              <a:rPr lang="ru-RU" sz="1900" dirty="0" smtClean="0"/>
              <a:t>Павел Алексеевич</a:t>
            </a:r>
          </a:p>
          <a:p>
            <a:pPr marL="0" indent="0" algn="ctr">
              <a:buNone/>
            </a:pPr>
            <a:r>
              <a:rPr lang="ru-RU" sz="1900" dirty="0" smtClean="0"/>
              <a:t>26.06. 1902 – 30.01. 1977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1500" dirty="0" smtClean="0"/>
              <a:t>Участник Великой Отечественной войны</a:t>
            </a:r>
            <a:endParaRPr lang="ru-RU" sz="1500" dirty="0"/>
          </a:p>
          <a:p>
            <a:pPr marL="0" indent="0">
              <a:buNone/>
            </a:pPr>
            <a:endParaRPr lang="ru-RU" sz="1500" dirty="0" smtClean="0"/>
          </a:p>
          <a:p>
            <a:r>
              <a:rPr lang="ru-RU" sz="1500" dirty="0" smtClean="0"/>
              <a:t>Дедушка Нестеровой Любови Александровны, гл. библиотекаря отдела комплектования и обработки литературы ЦРБ им. Г.Н. Потанина</a:t>
            </a:r>
            <a:endParaRPr lang="ru-RU" sz="1500" dirty="0"/>
          </a:p>
        </p:txBody>
      </p:sp>
      <p:pic>
        <p:nvPicPr>
          <p:cNvPr id="1026" name="Picture 2" descr="C:\Users\User\AppData\Local\Temp\Rar$DI01.088\img5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87454"/>
            <a:ext cx="3601586" cy="509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342062"/>
      </p:ext>
    </p:extLst>
  </p:cSld>
  <p:clrMapOvr>
    <a:masterClrMapping/>
  </p:clrMapOvr>
  <p:transition spd="slow" advTm="12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1435100"/>
            <a:ext cx="3384376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smtClean="0"/>
              <a:t>Рыжков </a:t>
            </a:r>
          </a:p>
          <a:p>
            <a:pPr marL="0" indent="0" algn="ctr">
              <a:buNone/>
            </a:pPr>
            <a:r>
              <a:rPr lang="ru-RU" sz="1900" dirty="0" smtClean="0"/>
              <a:t>Алексей Васильевич </a:t>
            </a:r>
          </a:p>
          <a:p>
            <a:pPr marL="0" indent="0" algn="ctr">
              <a:buNone/>
            </a:pPr>
            <a:r>
              <a:rPr lang="ru-RU" sz="1900" dirty="0" smtClean="0"/>
              <a:t>20.02.1921 – 19.03.1998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1500" dirty="0" smtClean="0"/>
              <a:t>Участник Великой Отечественной войны</a:t>
            </a:r>
          </a:p>
          <a:p>
            <a:endParaRPr lang="ru-RU" sz="1500" dirty="0"/>
          </a:p>
          <a:p>
            <a:r>
              <a:rPr lang="ru-RU" sz="1500" dirty="0" smtClean="0"/>
              <a:t>Отец Ворониной Елены Алексеевны, заведующего мультимедийным центром ЦРБ им. Г.Н. Потанина</a:t>
            </a:r>
            <a:endParaRPr lang="ru-RU" sz="15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00037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0233844"/>
      </p:ext>
    </p:extLst>
  </p:cSld>
  <p:clrMapOvr>
    <a:masterClrMapping/>
  </p:clrMapOvr>
  <p:transition spd="slow" advTm="132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11560" y="1435100"/>
            <a:ext cx="3528392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err="1" smtClean="0"/>
              <a:t>Селяков</a:t>
            </a:r>
            <a:endParaRPr lang="ru-RU" sz="1900" dirty="0" smtClean="0"/>
          </a:p>
          <a:p>
            <a:pPr marL="0" indent="0" algn="ctr">
              <a:buNone/>
            </a:pPr>
            <a:r>
              <a:rPr lang="ru-RU" sz="1900" dirty="0" smtClean="0"/>
              <a:t>Прокопий Алексеевич</a:t>
            </a:r>
          </a:p>
          <a:p>
            <a:pPr marL="0" indent="0" algn="ctr">
              <a:buNone/>
            </a:pPr>
            <a:r>
              <a:rPr lang="ru-RU" sz="1900" dirty="0" smtClean="0"/>
              <a:t>1908 – ?</a:t>
            </a:r>
          </a:p>
          <a:p>
            <a:pPr marL="0" indent="0" algn="ctr">
              <a:buNone/>
            </a:pPr>
            <a:endParaRPr lang="ru-RU" sz="2100" dirty="0" smtClean="0"/>
          </a:p>
          <a:p>
            <a:r>
              <a:rPr lang="ru-RU" sz="1500" dirty="0" smtClean="0"/>
              <a:t>Участник  Великой Отечественной войны</a:t>
            </a:r>
          </a:p>
          <a:p>
            <a:pPr marL="0" indent="0">
              <a:buNone/>
            </a:pPr>
            <a:endParaRPr lang="ru-RU" sz="1500" dirty="0" smtClean="0"/>
          </a:p>
          <a:p>
            <a:r>
              <a:rPr lang="ru-RU" sz="1500" dirty="0" smtClean="0"/>
              <a:t>Дед  </a:t>
            </a:r>
            <a:r>
              <a:rPr lang="ru-RU" sz="1500" dirty="0" err="1" smtClean="0"/>
              <a:t>Кокшаровой</a:t>
            </a:r>
            <a:r>
              <a:rPr lang="ru-RU" sz="1500" dirty="0" smtClean="0"/>
              <a:t> Валентины Ивановны, библиотекаря информационно-просветительского отдела ЦРБ им. Г.Н. Потанина</a:t>
            </a:r>
            <a:endParaRPr lang="ru-RU" sz="1500" dirty="0"/>
          </a:p>
        </p:txBody>
      </p:sp>
      <p:pic>
        <p:nvPicPr>
          <p:cNvPr id="1026" name="Picture 2" descr="C:\Users\User\Desktop\РОдные лица Победы\селяк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72" y="692696"/>
            <a:ext cx="2806416" cy="51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245588"/>
      </p:ext>
    </p:extLst>
  </p:cSld>
  <p:clrMapOvr>
    <a:masterClrMapping/>
  </p:clrMapOvr>
  <p:transition spd="slow" advTm="1268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1435100"/>
            <a:ext cx="3168352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smtClean="0"/>
              <a:t>Синицын </a:t>
            </a:r>
          </a:p>
          <a:p>
            <a:pPr marL="0" indent="0" algn="ctr">
              <a:buNone/>
            </a:pPr>
            <a:r>
              <a:rPr lang="ru-RU" sz="1900" dirty="0" smtClean="0"/>
              <a:t>Андрей Федорович</a:t>
            </a:r>
          </a:p>
          <a:p>
            <a:pPr marL="0" indent="0" algn="ctr">
              <a:buNone/>
            </a:pPr>
            <a:r>
              <a:rPr lang="ru-RU" sz="1900" dirty="0" smtClean="0"/>
              <a:t>25.09.1913 – 18.01.1990</a:t>
            </a:r>
          </a:p>
          <a:p>
            <a:endParaRPr lang="ru-RU" sz="1900" dirty="0"/>
          </a:p>
          <a:p>
            <a:r>
              <a:rPr lang="ru-RU" sz="1500" dirty="0" smtClean="0"/>
              <a:t>Участник Великой Отечественной войны</a:t>
            </a:r>
          </a:p>
          <a:p>
            <a:endParaRPr lang="ru-RU" sz="1500" dirty="0"/>
          </a:p>
          <a:p>
            <a:r>
              <a:rPr lang="ru-RU" sz="1500" dirty="0" smtClean="0"/>
              <a:t>Отец Синицыной Татьяны Андреевны, заведующего </a:t>
            </a:r>
            <a:r>
              <a:rPr lang="ru-RU" sz="1500" dirty="0" err="1" smtClean="0"/>
              <a:t>Зеленцовской</a:t>
            </a:r>
            <a:r>
              <a:rPr lang="ru-RU" sz="1500" dirty="0" smtClean="0"/>
              <a:t> библиотекой-филиалом</a:t>
            </a:r>
            <a:endParaRPr lang="ru-RU" sz="1500" dirty="0"/>
          </a:p>
        </p:txBody>
      </p:sp>
      <p:pic>
        <p:nvPicPr>
          <p:cNvPr id="1026" name="Picture 2" descr="C:\Users\User\AppData\Local\Temp\Rar$DI00.229\пап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6712"/>
            <a:ext cx="4061017" cy="50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1947099"/>
      </p:ext>
    </p:extLst>
  </p:cSld>
  <p:clrMapOvr>
    <a:masterClrMapping/>
  </p:clrMapOvr>
  <p:transition spd="slow" advTm="111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755576" y="1435100"/>
            <a:ext cx="3312368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err="1" smtClean="0"/>
              <a:t>Тельминов</a:t>
            </a:r>
            <a:endParaRPr lang="ru-RU" sz="1900" dirty="0" smtClean="0"/>
          </a:p>
          <a:p>
            <a:pPr marL="0" indent="0" algn="ctr">
              <a:buNone/>
            </a:pPr>
            <a:r>
              <a:rPr lang="ru-RU" sz="1900" dirty="0" smtClean="0"/>
              <a:t> Василий Петрович</a:t>
            </a:r>
          </a:p>
          <a:p>
            <a:pPr marL="0" indent="0" algn="ctr">
              <a:buNone/>
            </a:pPr>
            <a:r>
              <a:rPr lang="ru-RU" sz="1900" dirty="0" smtClean="0"/>
              <a:t>1900 – 1964</a:t>
            </a:r>
          </a:p>
          <a:p>
            <a:pPr marL="0" indent="0" algn="ctr">
              <a:buNone/>
            </a:pPr>
            <a:endParaRPr lang="ru-RU" sz="1900" dirty="0" smtClean="0"/>
          </a:p>
          <a:p>
            <a:r>
              <a:rPr lang="ru-RU" sz="1500" dirty="0" smtClean="0"/>
              <a:t>Участник Великой Отечественной войны</a:t>
            </a:r>
          </a:p>
          <a:p>
            <a:endParaRPr lang="ru-RU" sz="1500" dirty="0"/>
          </a:p>
          <a:p>
            <a:r>
              <a:rPr lang="ru-RU" sz="1500" dirty="0" smtClean="0"/>
              <a:t>Награжден медалями «За оборону Сталинграда», «За победу над Германией»</a:t>
            </a:r>
          </a:p>
          <a:p>
            <a:endParaRPr lang="ru-RU" sz="1500" dirty="0" smtClean="0"/>
          </a:p>
          <a:p>
            <a:r>
              <a:rPr lang="ru-RU" sz="1500" dirty="0" smtClean="0"/>
              <a:t>Дед Белавиной Валентины Александровны, гл. библиотекаря </a:t>
            </a:r>
            <a:r>
              <a:rPr lang="ru-RU" sz="1500" dirty="0" err="1" smtClean="0"/>
              <a:t>Ирдановской</a:t>
            </a:r>
            <a:r>
              <a:rPr lang="ru-RU" sz="1500" dirty="0" smtClean="0"/>
              <a:t> библиотеки-филиала</a:t>
            </a:r>
            <a:endParaRPr lang="ru-RU" sz="1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2161111" cy="479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591481"/>
      </p:ext>
    </p:extLst>
  </p:cSld>
  <p:clrMapOvr>
    <a:masterClrMapping/>
  </p:clrMapOvr>
  <p:transition spd="slow" advTm="1371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1435100"/>
            <a:ext cx="3024336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smtClean="0"/>
              <a:t>Толстиков </a:t>
            </a:r>
          </a:p>
          <a:p>
            <a:pPr marL="0" indent="0" algn="ctr">
              <a:buNone/>
            </a:pPr>
            <a:r>
              <a:rPr lang="ru-RU" sz="1900" dirty="0" smtClean="0"/>
              <a:t>Николай Александрович</a:t>
            </a:r>
          </a:p>
          <a:p>
            <a:pPr marL="0" indent="0" algn="ctr">
              <a:buNone/>
            </a:pPr>
            <a:r>
              <a:rPr lang="ru-RU" sz="1900" dirty="0" smtClean="0"/>
              <a:t>1905 – 1955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1500" dirty="0" smtClean="0"/>
              <a:t>Участник Великой Отечественной войны</a:t>
            </a:r>
          </a:p>
          <a:p>
            <a:endParaRPr lang="ru-RU" sz="1500" dirty="0"/>
          </a:p>
          <a:p>
            <a:r>
              <a:rPr lang="ru-RU" sz="1500" dirty="0" smtClean="0"/>
              <a:t>Дед Проскуряковой Елены Леонидовны, гл. библиотекаря информационно-просветительского отдела ЦРБ им. Г.Н. Потанина</a:t>
            </a:r>
            <a:endParaRPr lang="ru-RU" sz="1500" dirty="0"/>
          </a:p>
        </p:txBody>
      </p:sp>
      <p:pic>
        <p:nvPicPr>
          <p:cNvPr id="1026" name="Picture 2" descr="C:\Users\User\Desktop\7xhOeP_VxR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114800" cy="44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920754"/>
      </p:ext>
    </p:extLst>
  </p:cSld>
  <p:clrMapOvr>
    <a:masterClrMapping/>
  </p:clrMapOvr>
  <p:transition spd="slow" advTm="1235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71600" y="1412776"/>
            <a:ext cx="7344816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Шаров Павел Михайлович</a:t>
            </a:r>
          </a:p>
          <a:p>
            <a:pPr marL="0" indent="0" algn="ctr">
              <a:buNone/>
            </a:pPr>
            <a:r>
              <a:rPr lang="ru-RU" dirty="0" smtClean="0"/>
              <a:t>1898 – 03.05.1942</a:t>
            </a:r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 Погиб при обороне Ленинграда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Дед Бороздиной Надежды Зиновьевны, заведующего </a:t>
            </a:r>
            <a:r>
              <a:rPr lang="ru-RU" dirty="0" err="1" smtClean="0"/>
              <a:t>Дуниловской</a:t>
            </a:r>
            <a:r>
              <a:rPr lang="ru-RU" dirty="0" smtClean="0"/>
              <a:t> библиотекой-филиалом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553274"/>
      </p:ext>
    </p:extLst>
  </p:cSld>
  <p:clrMapOvr>
    <a:masterClrMapping/>
  </p:clrMapOvr>
  <p:transition spd="slow" advTm="94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755576" y="1435100"/>
            <a:ext cx="4176464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smtClean="0"/>
              <a:t>Щукин </a:t>
            </a:r>
          </a:p>
          <a:p>
            <a:pPr marL="0" indent="0" algn="ctr">
              <a:buNone/>
            </a:pPr>
            <a:r>
              <a:rPr lang="ru-RU" sz="1900" dirty="0" smtClean="0"/>
              <a:t>Демид Семёнович</a:t>
            </a:r>
          </a:p>
          <a:p>
            <a:pPr marL="0" indent="0" algn="ctr">
              <a:buNone/>
            </a:pPr>
            <a:r>
              <a:rPr lang="ru-RU" sz="1900" dirty="0" smtClean="0"/>
              <a:t>1902 – 1970</a:t>
            </a:r>
          </a:p>
          <a:p>
            <a:pPr marL="0" indent="0" algn="ctr">
              <a:buNone/>
            </a:pPr>
            <a:endParaRPr lang="ru-RU" sz="1900" dirty="0"/>
          </a:p>
          <a:p>
            <a:r>
              <a:rPr lang="ru-RU" sz="1500" dirty="0" smtClean="0"/>
              <a:t>Участник Великой Отечественной войны, пехотные войска</a:t>
            </a:r>
          </a:p>
          <a:p>
            <a:endParaRPr lang="ru-RU" sz="1500" dirty="0"/>
          </a:p>
          <a:p>
            <a:r>
              <a:rPr lang="ru-RU" sz="1500" dirty="0" smtClean="0"/>
              <a:t>Награжден восьмью медалями, в том числе «За освобождение Праги»</a:t>
            </a:r>
          </a:p>
          <a:p>
            <a:endParaRPr lang="ru-RU" sz="1500" dirty="0"/>
          </a:p>
          <a:p>
            <a:r>
              <a:rPr lang="ru-RU" sz="1500" dirty="0" smtClean="0"/>
              <a:t>Прадедушка Поповой Анастасии Евгеньевны, библиотекаря детского отдела и Рыжковой Марины Васильевны, гл. библиографа ЦРБ им. Г.Н. Потанина</a:t>
            </a:r>
            <a:endParaRPr lang="ru-RU" sz="1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116262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759826"/>
      </p:ext>
    </p:extLst>
  </p:cSld>
  <p:clrMapOvr>
    <a:masterClrMapping/>
  </p:clrMapOvr>
  <p:transition spd="slow" advTm="131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274638"/>
            <a:ext cx="7258000" cy="545861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Спасибо вам за то, что мы войны не знали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40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1435100"/>
            <a:ext cx="3096344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err="1" smtClean="0"/>
              <a:t>Барболин</a:t>
            </a:r>
            <a:r>
              <a:rPr lang="ru-RU" sz="1900" dirty="0" smtClean="0"/>
              <a:t> </a:t>
            </a:r>
          </a:p>
          <a:p>
            <a:pPr marL="0" indent="0" algn="ctr">
              <a:buNone/>
            </a:pPr>
            <a:r>
              <a:rPr lang="ru-RU" sz="1900" dirty="0" smtClean="0"/>
              <a:t>Григорий Никитович</a:t>
            </a:r>
          </a:p>
          <a:p>
            <a:pPr marL="0" indent="0" algn="ctr">
              <a:buNone/>
            </a:pPr>
            <a:r>
              <a:rPr lang="ru-RU" sz="1900" dirty="0" smtClean="0"/>
              <a:t>17.01.1914 – 12.07.2003</a:t>
            </a:r>
          </a:p>
          <a:p>
            <a:pPr marL="0" indent="0" algn="ctr">
              <a:buNone/>
            </a:pPr>
            <a:endParaRPr lang="ru-RU" sz="1900" dirty="0" smtClean="0"/>
          </a:p>
          <a:p>
            <a:r>
              <a:rPr lang="ru-RU" sz="1500" dirty="0" smtClean="0"/>
              <a:t>Участник Великой Отечественной войны, санинструктор</a:t>
            </a:r>
          </a:p>
          <a:p>
            <a:endParaRPr lang="ru-RU" sz="1500" dirty="0" smtClean="0"/>
          </a:p>
          <a:p>
            <a:r>
              <a:rPr lang="ru-RU" sz="1500" dirty="0" smtClean="0"/>
              <a:t>Дед мужа Кудринской Ирины Владимировны, заведующего  </a:t>
            </a:r>
            <a:r>
              <a:rPr lang="ru-RU" sz="1500" dirty="0" err="1" smtClean="0"/>
              <a:t>Верхнекемской</a:t>
            </a:r>
            <a:r>
              <a:rPr lang="ru-RU" sz="1500" dirty="0" smtClean="0"/>
              <a:t> библиотекой-филиалом</a:t>
            </a:r>
            <a:endParaRPr lang="ru-RU" sz="1500" dirty="0"/>
          </a:p>
        </p:txBody>
      </p:sp>
      <p:pic>
        <p:nvPicPr>
          <p:cNvPr id="5" name="Объект 4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3744912" cy="453548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184957"/>
      </p:ext>
    </p:extLst>
  </p:cSld>
  <p:clrMapOvr>
    <a:masterClrMapping/>
  </p:clrMapOvr>
  <p:transition spd="slow" advTm="1332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Подготовила Большакова И.С., заведующий методическим отделом ЦРБ им. Г.Н. Потанина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Использованы материалы из личных архивов работников МКУК «МЦБС Никольского района»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490574"/>
      </p:ext>
    </p:extLst>
  </p:cSld>
  <p:clrMapOvr>
    <a:masterClrMapping/>
  </p:clrMapOvr>
  <p:transition spd="slow" advTm="808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755576" y="1435100"/>
            <a:ext cx="3312368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smtClean="0"/>
              <a:t>Воронин </a:t>
            </a:r>
          </a:p>
          <a:p>
            <a:pPr marL="0" indent="0" algn="ctr">
              <a:buNone/>
            </a:pPr>
            <a:r>
              <a:rPr lang="ru-RU" sz="1900" dirty="0" smtClean="0"/>
              <a:t>Михаил Николаевич</a:t>
            </a:r>
          </a:p>
          <a:p>
            <a:pPr marL="0" indent="0" algn="ctr">
              <a:buNone/>
            </a:pPr>
            <a:r>
              <a:rPr lang="ru-RU" sz="1900" dirty="0" smtClean="0"/>
              <a:t>1898 – 1944</a:t>
            </a:r>
          </a:p>
          <a:p>
            <a:endParaRPr lang="ru-RU" dirty="0"/>
          </a:p>
          <a:p>
            <a:r>
              <a:rPr lang="ru-RU" sz="1500" dirty="0" smtClean="0"/>
              <a:t>Участник Великой Отечественной войны</a:t>
            </a:r>
          </a:p>
          <a:p>
            <a:endParaRPr lang="ru-RU" sz="1500" dirty="0"/>
          </a:p>
          <a:p>
            <a:r>
              <a:rPr lang="ru-RU" sz="1500" dirty="0" smtClean="0"/>
              <a:t>Дед Виноградовой Валентины Петровны, заведующего </a:t>
            </a:r>
            <a:r>
              <a:rPr lang="ru-RU" sz="1500" dirty="0" err="1" smtClean="0"/>
              <a:t>Кожаевской</a:t>
            </a:r>
            <a:r>
              <a:rPr lang="ru-RU" sz="1500" dirty="0" smtClean="0"/>
              <a:t> библиотекой-филиалом</a:t>
            </a:r>
            <a:endParaRPr lang="ru-RU" sz="1500" dirty="0"/>
          </a:p>
        </p:txBody>
      </p:sp>
      <p:pic>
        <p:nvPicPr>
          <p:cNvPr id="5" name="Объект 4" descr="https://sun9-10.userapi.com/c857624/v857624059/1d6f5b/6CrN9RqqKg8.jpg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609975" cy="49307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927805"/>
      </p:ext>
    </p:extLst>
  </p:cSld>
  <p:clrMapOvr>
    <a:masterClrMapping/>
  </p:clrMapOvr>
  <p:transition spd="slow" advTm="1358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1435100"/>
            <a:ext cx="3240360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smtClean="0"/>
              <a:t>Воронин </a:t>
            </a:r>
          </a:p>
          <a:p>
            <a:pPr marL="0" indent="0" algn="ctr">
              <a:buNone/>
            </a:pPr>
            <a:r>
              <a:rPr lang="ru-RU" sz="1900" dirty="0" smtClean="0"/>
              <a:t>Николай Михайлович</a:t>
            </a:r>
          </a:p>
          <a:p>
            <a:pPr marL="0" indent="0" algn="ctr">
              <a:buNone/>
            </a:pPr>
            <a:r>
              <a:rPr lang="ru-RU" sz="1900" dirty="0" smtClean="0"/>
              <a:t>19.02.1923 – 16.10.1986</a:t>
            </a:r>
          </a:p>
          <a:p>
            <a:endParaRPr lang="ru-RU" sz="1900" dirty="0"/>
          </a:p>
          <a:p>
            <a:r>
              <a:rPr lang="ru-RU" sz="1500" dirty="0" smtClean="0"/>
              <a:t>Участник Великой Отечественной войны.</a:t>
            </a:r>
          </a:p>
          <a:p>
            <a:pPr marL="0" indent="0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Сотая Львовская дивизия</a:t>
            </a:r>
          </a:p>
          <a:p>
            <a:pPr lvl="1"/>
            <a:endParaRPr lang="ru-RU" sz="1500" dirty="0"/>
          </a:p>
          <a:p>
            <a:r>
              <a:rPr lang="ru-RU" sz="1500" dirty="0" smtClean="0"/>
              <a:t>Награждён медалями «За боевые заслуги», «За оборону Сталинграда», «За победу над Германией»</a:t>
            </a:r>
          </a:p>
          <a:p>
            <a:endParaRPr lang="ru-RU" sz="15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/>
              <a:t>Дядя </a:t>
            </a:r>
            <a:r>
              <a:rPr lang="ru-RU" sz="1500" dirty="0">
                <a:solidFill>
                  <a:prstClr val="black"/>
                </a:solidFill>
              </a:rPr>
              <a:t>Виноградовой Валентины Петровны, заведующего </a:t>
            </a:r>
            <a:r>
              <a:rPr lang="ru-RU" sz="1500" dirty="0" err="1">
                <a:solidFill>
                  <a:prstClr val="black"/>
                </a:solidFill>
              </a:rPr>
              <a:t>Кожаевской</a:t>
            </a:r>
            <a:r>
              <a:rPr lang="ru-RU" sz="1500" dirty="0">
                <a:solidFill>
                  <a:prstClr val="black"/>
                </a:solidFill>
              </a:rPr>
              <a:t> библиотекой-филиалом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endParaRPr lang="en-US" dirty="0"/>
          </a:p>
          <a:p>
            <a:endParaRPr lang="en-US" sz="8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3565941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723179"/>
      </p:ext>
    </p:extLst>
  </p:cSld>
  <p:clrMapOvr>
    <a:masterClrMapping/>
  </p:clrMapOvr>
  <p:transition spd="slow" advTm="1686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11560" y="1435100"/>
            <a:ext cx="3384376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err="1" smtClean="0"/>
              <a:t>Дресвянин</a:t>
            </a:r>
            <a:r>
              <a:rPr lang="ru-RU" sz="1900" dirty="0" smtClean="0"/>
              <a:t> </a:t>
            </a:r>
          </a:p>
          <a:p>
            <a:pPr marL="0" indent="0" algn="ctr">
              <a:buNone/>
            </a:pPr>
            <a:r>
              <a:rPr lang="ru-RU" sz="1900" dirty="0" smtClean="0"/>
              <a:t>Василий Андреевич</a:t>
            </a:r>
          </a:p>
          <a:p>
            <a:pPr marL="0" indent="0" algn="ctr">
              <a:buNone/>
            </a:pPr>
            <a:r>
              <a:rPr lang="ru-RU" sz="1900" dirty="0" smtClean="0"/>
              <a:t>1899 – 1942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sz="1500" dirty="0" smtClean="0"/>
              <a:t>Участник Великой Отечественной войны</a:t>
            </a:r>
          </a:p>
          <a:p>
            <a:endParaRPr lang="ru-RU" sz="1500" dirty="0"/>
          </a:p>
          <a:p>
            <a:r>
              <a:rPr lang="ru-RU" sz="1500" dirty="0" smtClean="0"/>
              <a:t>Прадед Щукиной </a:t>
            </a:r>
            <a:r>
              <a:rPr lang="ru-RU" sz="1500" dirty="0"/>
              <a:t>Л</a:t>
            </a:r>
            <a:r>
              <a:rPr lang="ru-RU" sz="1500" dirty="0" smtClean="0"/>
              <a:t>юдмилы Петровны, гл. библиотекаря информационно-просветительского отдела ЦРБ им. Г.Н. Потанина</a:t>
            </a:r>
            <a:endParaRPr lang="ru-RU" sz="1500" dirty="0"/>
          </a:p>
        </p:txBody>
      </p:sp>
      <p:pic>
        <p:nvPicPr>
          <p:cNvPr id="5" name="Picture 2" descr="G:\военные фото\фото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3541712" cy="503078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5953403"/>
      </p:ext>
    </p:extLst>
  </p:cSld>
  <p:clrMapOvr>
    <a:masterClrMapping/>
  </p:clrMapOvr>
  <p:transition spd="slow" advTm="1188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11560" y="1435100"/>
            <a:ext cx="3240360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err="1" smtClean="0"/>
              <a:t>Дресвянин</a:t>
            </a:r>
            <a:r>
              <a:rPr lang="ru-RU" sz="1900" dirty="0" smtClean="0"/>
              <a:t> </a:t>
            </a:r>
          </a:p>
          <a:p>
            <a:pPr marL="0" indent="0" algn="ctr">
              <a:buNone/>
            </a:pPr>
            <a:r>
              <a:rPr lang="ru-RU" sz="1900" dirty="0" smtClean="0"/>
              <a:t>Никифор Иванович </a:t>
            </a:r>
          </a:p>
          <a:p>
            <a:pPr marL="0" indent="0" algn="ctr">
              <a:buNone/>
            </a:pPr>
            <a:r>
              <a:rPr lang="ru-RU" sz="1900" dirty="0" smtClean="0"/>
              <a:t>15.06.1898 – 25.03.1968</a:t>
            </a:r>
          </a:p>
          <a:p>
            <a:pPr marL="0" indent="0" algn="ctr">
              <a:buNone/>
            </a:pPr>
            <a:endParaRPr lang="ru-RU" sz="2100" dirty="0"/>
          </a:p>
          <a:p>
            <a:r>
              <a:rPr lang="ru-RU" sz="1500" dirty="0" smtClean="0"/>
              <a:t>Участник Великой Отечественной войны</a:t>
            </a:r>
          </a:p>
          <a:p>
            <a:endParaRPr lang="ru-RU" sz="1500" dirty="0"/>
          </a:p>
          <a:p>
            <a:r>
              <a:rPr lang="ru-RU" sz="1500" dirty="0" smtClean="0"/>
              <a:t>Прадед Щукиной Людмилы Петровны, гл. библиотекаря информационно-просветительского отдела ЦРБ им. Г.Н. Потанина</a:t>
            </a:r>
            <a:endParaRPr lang="ru-RU" sz="1500" dirty="0"/>
          </a:p>
        </p:txBody>
      </p:sp>
      <p:pic>
        <p:nvPicPr>
          <p:cNvPr id="5" name="Picture 3" descr="G:\военные фото\IvuA2kwvez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3751262" cy="48577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4490312"/>
      </p:ext>
    </p:extLst>
  </p:cSld>
  <p:clrMapOvr>
    <a:masterClrMapping/>
  </p:clrMapOvr>
  <p:transition spd="slow" advTm="103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1435100"/>
            <a:ext cx="3168352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smtClean="0"/>
              <a:t>Жеребцов </a:t>
            </a:r>
          </a:p>
          <a:p>
            <a:pPr marL="0" indent="0" algn="ctr">
              <a:buNone/>
            </a:pPr>
            <a:r>
              <a:rPr lang="ru-RU" sz="1900" dirty="0" smtClean="0"/>
              <a:t>Филипп Петрович</a:t>
            </a:r>
          </a:p>
          <a:p>
            <a:pPr marL="0" indent="0" algn="ctr">
              <a:buNone/>
            </a:pPr>
            <a:r>
              <a:rPr lang="ru-RU" sz="1900" dirty="0" smtClean="0"/>
              <a:t>1908 – 1984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1600" dirty="0" smtClean="0"/>
              <a:t>Карельский фронт, миномётчик</a:t>
            </a:r>
          </a:p>
          <a:p>
            <a:endParaRPr lang="ru-RU" sz="1600" dirty="0"/>
          </a:p>
          <a:p>
            <a:r>
              <a:rPr lang="ru-RU" sz="1600" dirty="0" smtClean="0"/>
              <a:t>Дед </a:t>
            </a:r>
            <a:r>
              <a:rPr lang="ru-RU" sz="1600" dirty="0" err="1" smtClean="0"/>
              <a:t>Жироховой</a:t>
            </a:r>
            <a:r>
              <a:rPr lang="ru-RU" sz="1600" dirty="0" smtClean="0"/>
              <a:t> Анны Николаевны, гл. библиотекаря </a:t>
            </a:r>
            <a:r>
              <a:rPr lang="ru-RU" sz="1600" dirty="0" err="1" smtClean="0"/>
              <a:t>Нижнекемской</a:t>
            </a:r>
            <a:r>
              <a:rPr lang="ru-RU" sz="1600" dirty="0" smtClean="0"/>
              <a:t> библиотеки-филиала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08720"/>
            <a:ext cx="4160837" cy="49736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8621454"/>
      </p:ext>
    </p:extLst>
  </p:cSld>
  <p:clrMapOvr>
    <a:masterClrMapping/>
  </p:clrMapOvr>
  <p:transition spd="slow" advTm="1088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1435100"/>
            <a:ext cx="3096344" cy="46910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900" dirty="0" err="1" smtClean="0"/>
              <a:t>Залесов</a:t>
            </a:r>
            <a:r>
              <a:rPr lang="ru-RU" sz="1900" dirty="0" smtClean="0"/>
              <a:t> </a:t>
            </a:r>
          </a:p>
          <a:p>
            <a:pPr marL="0" indent="0" algn="ctr">
              <a:buNone/>
            </a:pPr>
            <a:r>
              <a:rPr lang="ru-RU" sz="1900" dirty="0"/>
              <a:t> </a:t>
            </a:r>
            <a:r>
              <a:rPr lang="ru-RU" sz="1900" dirty="0" smtClean="0"/>
              <a:t>   Дмитрий Степанович</a:t>
            </a:r>
          </a:p>
          <a:p>
            <a:pPr marL="0" indent="0" algn="ctr">
              <a:buNone/>
            </a:pPr>
            <a:r>
              <a:rPr lang="ru-RU" sz="1900" dirty="0" smtClean="0"/>
              <a:t>  29.09.1922 – 19.03.1994</a:t>
            </a:r>
          </a:p>
          <a:p>
            <a:endParaRPr lang="ru-RU" sz="1800" dirty="0"/>
          </a:p>
          <a:p>
            <a:r>
              <a:rPr lang="ru-RU" sz="1500" dirty="0" smtClean="0"/>
              <a:t>Лейтенант, командир стрелкового взвода, командир строительного взвода</a:t>
            </a:r>
          </a:p>
          <a:p>
            <a:endParaRPr lang="ru-RU" sz="1500" dirty="0" smtClean="0"/>
          </a:p>
          <a:p>
            <a:r>
              <a:rPr lang="ru-RU" sz="1500" dirty="0" smtClean="0"/>
              <a:t>Награждён орденом Красной Звезды, орденом Отечественной войны I степени, медалью «За оборону Ленинграда», юбилейными медалями</a:t>
            </a:r>
          </a:p>
          <a:p>
            <a:endParaRPr lang="ru-RU" sz="1500" dirty="0"/>
          </a:p>
          <a:p>
            <a:r>
              <a:rPr lang="ru-RU" sz="1500" dirty="0" smtClean="0"/>
              <a:t>Отец </a:t>
            </a:r>
            <a:r>
              <a:rPr lang="ru-RU" sz="1500" dirty="0" err="1" smtClean="0"/>
              <a:t>Бревновой</a:t>
            </a:r>
            <a:r>
              <a:rPr lang="ru-RU" sz="1500" dirty="0" smtClean="0"/>
              <a:t> Анны Дмитриевны, гл. библиотекаря </a:t>
            </a:r>
            <a:r>
              <a:rPr lang="ru-RU" sz="1500" dirty="0" err="1" smtClean="0"/>
              <a:t>Полежаевской</a:t>
            </a:r>
            <a:r>
              <a:rPr lang="ru-RU" sz="1500" dirty="0" smtClean="0"/>
              <a:t> библиотеки-филиала</a:t>
            </a:r>
          </a:p>
        </p:txBody>
      </p:sp>
      <p:pic>
        <p:nvPicPr>
          <p:cNvPr id="1026" name="Picture 2" descr="C:\Users\User\AppData\Local\Temp\Rar$DI24.899\IMG_20140126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432499" cy="503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16386"/>
      </p:ext>
    </p:extLst>
  </p:cSld>
  <p:clrMapOvr>
    <a:masterClrMapping/>
  </p:clrMapOvr>
  <p:transition spd="slow" advTm="1374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1.5|1.5|1.4|1.5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1.6|1.4|1.2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1.3|1.4|1.5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1.4|1.4|1.3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6|1.6|1.4|1.5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1.7|1.9|2.1|1.8|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1.9|2.3|2.1|2.4|1.8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1.5|1.8|2|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7|1.7|1.6|1.9|2|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1.6|1.7|1.7|1.9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6|1.6|1.8|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8|1.8|1.3|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.6|1.9|1.7|1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6|2.1|1.6|1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1.6|1.5|1.7|1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1.7|1.6|1.4|1.5|2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1.7|1.6|1.6|1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1|2.2|1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1.5|1.4|1.4|1.8|1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1.7|1.8|1.7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.7|1.8|1.8|1.7|1.6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6|1.7|1.6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1.5|1.6|1.8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1.5|1.5|1.6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1.5|1.5|1.6|1.9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1.5|1.3|1.3|1.6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805</Words>
  <Application>Microsoft Office PowerPoint</Application>
  <PresentationFormat>Экран (4:3)</PresentationFormat>
  <Paragraphs>212</Paragraphs>
  <Slides>30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Родные лица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вам за то, что мы войны не знали</vt:lpstr>
      <vt:lpstr>Подготовила Большакова И.С., заведующий методическим отделом ЦРБ им. Г.Н. Потанина</vt:lpstr>
    </vt:vector>
  </TitlesOfParts>
  <Company>МБДОУ д/скв № 8 "Теремок"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«Ко Дню Победы»</dc:title>
  <dc:subject>День Победы</dc:subject>
  <dc:creator>Алейник Н.В.</dc:creator>
  <cp:lastModifiedBy>User</cp:lastModifiedBy>
  <cp:revision>171</cp:revision>
  <dcterms:created xsi:type="dcterms:W3CDTF">2015-01-29T08:01:15Z</dcterms:created>
  <dcterms:modified xsi:type="dcterms:W3CDTF">2020-07-02T11:40:01Z</dcterms:modified>
  <cp:category>презентация к празднику</cp:category>
</cp:coreProperties>
</file>