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</p:sldMasterIdLst>
  <p:notesMasterIdLst>
    <p:notesMasterId r:id="rId113"/>
  </p:notesMasterIdLst>
  <p:sldIdLst>
    <p:sldId id="256" r:id="rId2"/>
    <p:sldId id="259" r:id="rId3"/>
    <p:sldId id="260" r:id="rId4"/>
    <p:sldId id="368" r:id="rId5"/>
    <p:sldId id="258" r:id="rId6"/>
    <p:sldId id="300" r:id="rId7"/>
    <p:sldId id="314" r:id="rId8"/>
    <p:sldId id="315" r:id="rId9"/>
    <p:sldId id="349" r:id="rId10"/>
    <p:sldId id="316" r:id="rId11"/>
    <p:sldId id="268" r:id="rId12"/>
    <p:sldId id="269" r:id="rId13"/>
    <p:sldId id="291" r:id="rId14"/>
    <p:sldId id="292" r:id="rId15"/>
    <p:sldId id="278" r:id="rId16"/>
    <p:sldId id="280" r:id="rId17"/>
    <p:sldId id="267" r:id="rId18"/>
    <p:sldId id="261" r:id="rId19"/>
    <p:sldId id="262" r:id="rId20"/>
    <p:sldId id="345" r:id="rId21"/>
    <p:sldId id="263" r:id="rId22"/>
    <p:sldId id="325" r:id="rId23"/>
    <p:sldId id="327" r:id="rId24"/>
    <p:sldId id="347" r:id="rId25"/>
    <p:sldId id="277" r:id="rId26"/>
    <p:sldId id="301" r:id="rId27"/>
    <p:sldId id="264" r:id="rId28"/>
    <p:sldId id="348" r:id="rId29"/>
    <p:sldId id="326" r:id="rId30"/>
    <p:sldId id="346" r:id="rId31"/>
    <p:sldId id="343" r:id="rId32"/>
    <p:sldId id="344" r:id="rId33"/>
    <p:sldId id="279" r:id="rId34"/>
    <p:sldId id="265" r:id="rId35"/>
    <p:sldId id="297" r:id="rId36"/>
    <p:sldId id="299" r:id="rId37"/>
    <p:sldId id="266" r:id="rId38"/>
    <p:sldId id="276" r:id="rId39"/>
    <p:sldId id="313" r:id="rId40"/>
    <p:sldId id="364" r:id="rId41"/>
    <p:sldId id="270" r:id="rId42"/>
    <p:sldId id="271" r:id="rId43"/>
    <p:sldId id="324" r:id="rId44"/>
    <p:sldId id="272" r:id="rId45"/>
    <p:sldId id="320" r:id="rId46"/>
    <p:sldId id="321" r:id="rId47"/>
    <p:sldId id="323" r:id="rId48"/>
    <p:sldId id="319" r:id="rId49"/>
    <p:sldId id="329" r:id="rId50"/>
    <p:sldId id="369" r:id="rId51"/>
    <p:sldId id="302" r:id="rId52"/>
    <p:sldId id="303" r:id="rId53"/>
    <p:sldId id="304" r:id="rId54"/>
    <p:sldId id="305" r:id="rId55"/>
    <p:sldId id="306" r:id="rId56"/>
    <p:sldId id="273" r:id="rId57"/>
    <p:sldId id="282" r:id="rId58"/>
    <p:sldId id="283" r:id="rId59"/>
    <p:sldId id="307" r:id="rId60"/>
    <p:sldId id="366" r:id="rId61"/>
    <p:sldId id="365" r:id="rId62"/>
    <p:sldId id="360" r:id="rId63"/>
    <p:sldId id="298" r:id="rId64"/>
    <p:sldId id="308" r:id="rId65"/>
    <p:sldId id="309" r:id="rId66"/>
    <p:sldId id="310" r:id="rId67"/>
    <p:sldId id="311" r:id="rId68"/>
    <p:sldId id="284" r:id="rId69"/>
    <p:sldId id="274" r:id="rId70"/>
    <p:sldId id="275" r:id="rId71"/>
    <p:sldId id="353" r:id="rId72"/>
    <p:sldId id="335" r:id="rId73"/>
    <p:sldId id="312" r:id="rId74"/>
    <p:sldId id="334" r:id="rId75"/>
    <p:sldId id="352" r:id="rId76"/>
    <p:sldId id="294" r:id="rId77"/>
    <p:sldId id="322" r:id="rId78"/>
    <p:sldId id="293" r:id="rId79"/>
    <p:sldId id="359" r:id="rId80"/>
    <p:sldId id="295" r:id="rId81"/>
    <p:sldId id="285" r:id="rId82"/>
    <p:sldId id="351" r:id="rId83"/>
    <p:sldId id="281" r:id="rId84"/>
    <p:sldId id="296" r:id="rId85"/>
    <p:sldId id="317" r:id="rId86"/>
    <p:sldId id="328" r:id="rId87"/>
    <p:sldId id="286" r:id="rId88"/>
    <p:sldId id="287" r:id="rId89"/>
    <p:sldId id="288" r:id="rId90"/>
    <p:sldId id="290" r:id="rId91"/>
    <p:sldId id="289" r:id="rId92"/>
    <p:sldId id="333" r:id="rId93"/>
    <p:sldId id="331" r:id="rId94"/>
    <p:sldId id="336" r:id="rId95"/>
    <p:sldId id="339" r:id="rId96"/>
    <p:sldId id="332" r:id="rId97"/>
    <p:sldId id="340" r:id="rId98"/>
    <p:sldId id="354" r:id="rId99"/>
    <p:sldId id="356" r:id="rId100"/>
    <p:sldId id="350" r:id="rId101"/>
    <p:sldId id="330" r:id="rId102"/>
    <p:sldId id="337" r:id="rId103"/>
    <p:sldId id="338" r:id="rId104"/>
    <p:sldId id="341" r:id="rId105"/>
    <p:sldId id="342" r:id="rId106"/>
    <p:sldId id="355" r:id="rId107"/>
    <p:sldId id="357" r:id="rId108"/>
    <p:sldId id="358" r:id="rId109"/>
    <p:sldId id="361" r:id="rId110"/>
    <p:sldId id="367" r:id="rId111"/>
    <p:sldId id="363" r:id="rId1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1FE2B-5C5A-4EE8-A569-1EC487C2FBE7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0AC93-5E8E-4182-B4AC-A4F47DEF21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80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AC93-5E8E-4182-B4AC-A4F47DEF215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AC93-5E8E-4182-B4AC-A4F47DEF2154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AC93-5E8E-4182-B4AC-A4F47DEF2154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AC93-5E8E-4182-B4AC-A4F47DEF2154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09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AC93-5E8E-4182-B4AC-A4F47DEF2154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AC93-5E8E-4182-B4AC-A4F47DEF2154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  <p:transition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71AD070-5F2F-413C-8CF6-8D593C7FD0D1}" type="datetimeFigureOut">
              <a:rPr lang="ru-RU" smtClean="0"/>
              <a:pPr/>
              <a:t>23.06.2020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54A8EF6-F413-4F68-9217-4B3E817D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>
    <p:wipe dir="u"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3;&#1072;&#1083;&#1080;&#1085;&#1072;\Desktop\Svyacshennaya_vojna_Melodiya_-_Vstavaj_strana_ogromnaya_(Dydka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3;&#1072;&#1083;&#1080;&#1085;&#1072;\Desktop\&#1052;&#1072;&#1088;&#1082;%20&#1041;&#1077;&#1088;&#1085;&#1077;&#1089;%20-%20&#1044;&#1072;&#1074;&#1085;&#1099;&#1084;%20-%20&#1076;&#1072;&#1074;&#1085;&#1086;%20&#1073;&#1099;&#1083;&#1072;%20&#1074;&#1086;&#1081;&#1085;&#1072;_(Inkompmusic.ru).mp3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3;&#1072;&#1083;&#1080;&#1085;&#1072;\Desktop\&#1055;&#1088;&#1086;&#1097;&#1072;&#1085;&#1080;&#1077;%20&#1057;&#1083;&#1072;&#1074;&#1103;&#1085;&#1082;&#1080;%20-%20&#1042;&#1086;&#1077;&#1085;&#1085;&#1099;&#1077;%20from%20backingtracks.co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3;&#1072;&#1083;&#1080;&#1085;&#1072;\Desktop\&#1040;&#1088;&#1090;-&#1089;&#1090;&#1091;&#1076;&#1080;&#1103;%20&#1082;&#1086;&#1083;&#1080;&#1073;&#1088;&#1080;%20-%20&#1055;&#1086;&#1087;&#1091;&#1088;&#1080;%20&#1074;&#1086;&#1077;&#1085;&#1085;&#1099;&#1093;%20&#1087;&#1077;&#1089;&#1077;&#1085;%20&#1084;&#1080;&#1085;&#1091;&#1089;_(Inkompmusic.ru).mp3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2928934"/>
            <a:ext cx="8064896" cy="3001536"/>
          </a:xfrm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</a:rPr>
              <a:t>НАШИ ЗЕМЛЯКИ -</a:t>
            </a:r>
          </a:p>
          <a:p>
            <a:r>
              <a:rPr lang="ru-RU" sz="5400" dirty="0" smtClean="0">
                <a:solidFill>
                  <a:schemeClr val="accent2">
                    <a:lumMod val="50000"/>
                  </a:schemeClr>
                </a:solidFill>
              </a:rPr>
              <a:t>ГЕРОИ ВЕЛИКОЙ ОТЕЧЕСТВЕННОЙ ВОЙНЫ!</a:t>
            </a:r>
          </a:p>
          <a:p>
            <a:endParaRPr lang="ru-RU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8144976" cy="1214446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Завражская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библиотека-филиал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МКУК «МЦБС Никольского района»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Вологодской области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Svyacshennaya_vojna_Melodiya_-_Vstavaj_strana_ogromnaya_(Dydka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85922"/>
      </p:ext>
    </p:extLst>
  </p:cSld>
  <p:clrMapOvr>
    <a:masterClrMapping/>
  </p:clrMapOvr>
  <p:transition advTm="561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Волков Алексей Яковлевич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деревне Веселая Грива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октября 1942 года по март 1944 года. Воевал в 401 отдельной роте связи, при штабе береговой обороны Северного Фронта.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Демобилизовался только в 1947 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Орденом «Отечественной войны»,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 «За победу над Германией в Великой Отечественной войне 1941-1945гг.» 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0488" t="18182" r="10975" b="21212"/>
          <a:stretch>
            <a:fillRect/>
          </a:stretch>
        </p:blipFill>
        <p:spPr bwMode="auto">
          <a:xfrm rot="5400000">
            <a:off x="4679157" y="750075"/>
            <a:ext cx="4643470" cy="37147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357818" y="6000768"/>
            <a:ext cx="3241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Волков Алексей Яковлевич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РЯДОВОЙ 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929066"/>
            <a:ext cx="3643338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60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40804"/>
            <a:ext cx="49292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Собакин Павел Андреевич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1919 году в д.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Мочальник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 1939 по 1940 год служил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44-ом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казачьем Кавказском полку.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 июня 1941 года по июль 1945 года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513-ом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г.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Белосток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Белоруссии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был взят в немецкий плен. Три месяца находился в  Германии в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Шталаге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326, потом был передан хозяину для работы.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: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Умер 15.06.2000 года.</a:t>
            </a: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571876"/>
            <a:ext cx="3500953" cy="258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32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507209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Воронин Алексей Николаевич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п.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служил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33-м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запасном стрелковом полку с ноября 1942 года. Получил ранение в левую ногу, с января по март 1943 года лечился в госпитале.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Затем воевал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150-ой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стрелковой дивизии  с марта 1943 года по ноябрь 1943 года.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Вернулся домой по ранению.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2 группы.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38129"/>
            <a:ext cx="3724300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571876"/>
            <a:ext cx="3500953" cy="258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15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Заварин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Михаил Андреевич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1913 году в п.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 октября 1942 года по август 1943 года воевал в 745 стрелковом полку.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Был ранен. После лечения в госпитале вернулся домой.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г» 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500438"/>
            <a:ext cx="3500953" cy="265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22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51435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Пётр Александрович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1913 году в п.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войны с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июня 1941 года по август 1941 года служил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287-ом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августе 1941 года был взят в плен немцами. По май 1945 года был в фашистской неволе в концлагере 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городе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Найс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гг.»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438129"/>
            <a:ext cx="3724300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571876"/>
            <a:ext cx="3500953" cy="258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18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2"/>
            <a:ext cx="478631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Дурягин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Иван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Агафонович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году в п.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 воевал  с 1941 по 1945 год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392-ом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артиллерийском полку и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1015-ом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гаубичном артиллерийском полку.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Был контужен 24 сентября 1942 года.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медалями: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«50 лет Вооруженных сил СССР»,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1941-1945г» 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85728"/>
            <a:ext cx="379573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4149080"/>
            <a:ext cx="3500953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50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Тепляков Фёдор Петрович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1910 году в п.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 воевал  с июня 1941 по сентябрь 1945 года.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786190"/>
            <a:ext cx="3500953" cy="236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17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Валин Александр Степанович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1922 году в д.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Мочальник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участником войны.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медалью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г.» 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643314"/>
            <a:ext cx="3500953" cy="251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11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71480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Шаров Иван Михайлович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1913 году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Мочальник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фронте. Участник войны.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«25 лет Октября» и др.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4" y="3643314"/>
            <a:ext cx="3500953" cy="251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18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535785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Коряковский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Дмитрий Дмитриевич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1921 году в д.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Пенома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был на фронте. Участник войны.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СЕРЖАНТ.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1941-1945гг.»,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«25 лет Октября» и др.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38129"/>
            <a:ext cx="3509986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643314"/>
            <a:ext cx="3500953" cy="250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40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864399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деревне Завражье Никольского района Вологодской области проживала семья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Костылева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Михаила Федоровича и Евдокии Михайловны.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семье было 4 сына и 5 дочерей. Семья была дружная. Трое сыновей были женаты, но все проживали под одной крышей с родителями.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все 4 сына были призваны на фронт.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Михайлович 1902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 рождения ушёл на фронт летом 1942 года, накануне войны у него умерла жена, оставив на его руках 3 детей.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Северо-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Западном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участке Орловско-Курской дуги, около деревни Вяжи. 28 января 1943 года погиб.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Место захоронения: Орловская область д. Малое Измайлово.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Степан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Михайлович 1906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 рождения, с первых дней войны воевал на Северном фронте в Заполярье, погиб 13.10.1944 года.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Место захоронения: Мурманская обл.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Печенгский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р. Кв.1836-2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Андрей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Михайлович 1916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 рождения. Служил: Украина, Юго-Западный фронт 94 пограничный полк, стрелок 5 резервной заставы.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сентябре 1941 года пропал без вести.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Николай Михайлович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1919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 рождения погиб 12.07.1944 года.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Место захоронения: Карелия берег озера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Сиес-Ярви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Такова судьба четырех братьев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Костылевых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которые отдали свои жизни на полях сражений за Родину.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ПОМНИМ! ГОРДИМСЯ! ЧТИМ!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2330" y="5786454"/>
            <a:ext cx="1928826" cy="857256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5572140"/>
            <a:ext cx="2643206" cy="128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564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\Desktop\Documents\Фото ветераны\SAM_88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3304" y="357166"/>
            <a:ext cx="3312368" cy="44399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15252" y="5967392"/>
            <a:ext cx="3898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Капустин Василий Михайлович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357166"/>
            <a:ext cx="500066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Капустин Василий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Михайлович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1923 году в деревне Завражье Никольского 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июне 1942 году был призван на фронт. Вместе со многими односельчанами он был направлен в 100-ю стрелковую дивизию, которая формировалась из жителей Архангельской и Вологодской области. Воевал под Воронежем, с тяжелыми боями овладели городом.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тяжело ранен в одном из боев и после длительного лечения был признан негодным к строевой службе.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медалью «За победу над Германией в Великой Отечественной войне 1941-1945гг.», так же награжден медалью «За доблестный труд в годы Великой Отечественной войны 1941-1945гг».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 27.12.1995г.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28" y="3643314"/>
            <a:ext cx="4221872" cy="232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944494"/>
      </p:ext>
    </p:extLst>
  </p:cSld>
  <p:clrMapOvr>
    <a:masterClrMapping/>
  </p:clrMapOvr>
  <p:transition advTm="867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fAzxnN6d6D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000792"/>
          </a:xfrm>
          <a:prstGeom prst="rect">
            <a:avLst/>
          </a:prstGeom>
          <a:noFill/>
        </p:spPr>
      </p:pic>
    </p:spTree>
  </p:cSld>
  <p:clrMapOvr>
    <a:masterClrMapping/>
  </p:clrMapOvr>
  <p:transition advTm="5444">
    <p:wipe dir="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143512"/>
            <a:ext cx="79296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ndara" pitchFamily="34" charset="0"/>
                <a:cs typeface="Times New Roman" pitchFamily="18" charset="0"/>
              </a:rPr>
              <a:t>Презентацию подготовила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ndara" pitchFamily="34" charset="0"/>
                <a:cs typeface="Times New Roman" pitchFamily="18" charset="0"/>
              </a:rPr>
              <a:t>Чегодаева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ndara" pitchFamily="34" charset="0"/>
                <a:cs typeface="Times New Roman" pitchFamily="18" charset="0"/>
              </a:rPr>
              <a:t>Галина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ndara" pitchFamily="34" charset="0"/>
                <a:cs typeface="Times New Roman" pitchFamily="18" charset="0"/>
              </a:rPr>
              <a:t>Николаевна,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ndara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аведующий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Завражской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библиотекой-филиалом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МКУК «МЦБС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Никольского»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Вологодской области.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Использованы фотографии и документы семьи.</a:t>
            </a:r>
          </a:p>
          <a:p>
            <a:pPr algn="ctr"/>
            <a:r>
              <a:rPr lang="ru-RU" b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8429684" cy="314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3916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К\Desktop\Documents\Фото ветераны\SAM_888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60647"/>
            <a:ext cx="3416736" cy="4467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5272" y="5929687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Плотников Иван Николаевич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76672"/>
            <a:ext cx="4608512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Иван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Николаевич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1910 году  в деревне Завражье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войне с Финляндией в 169 отдельном саперном полку с 09.1939 года по 08.1940 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Великой Отечественной войне воевал на Северном фронте  в Заполярье с июня 1941 по сентябрь 1945 г. Был стрелком 321 стрелкового полка. Долгожданный день Победы встретил на Балтике.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боевые заслуги», 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9.12.1998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232" y="3571876"/>
            <a:ext cx="3868608" cy="230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372290"/>
      </p:ext>
    </p:extLst>
  </p:cSld>
  <p:clrMapOvr>
    <a:masterClrMapping/>
  </p:clrMapOvr>
  <p:transition advTm="1213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6314" y="6000768"/>
            <a:ext cx="4140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Александр Николаевич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ПК\Desktop\Documents\ФотоВетераны2\SAM_89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456384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7158" y="500042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Николаевич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деревне Завражье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 Великую Отечественную войну служил на Ленинградском фронте. Военный врач.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войны проживал в городе Ленинграде.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00438"/>
            <a:ext cx="4320480" cy="236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643314"/>
            <a:ext cx="400052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8890245"/>
      </p:ext>
    </p:extLst>
  </p:cSld>
  <p:clrMapOvr>
    <a:masterClrMapping/>
  </p:clrMapOvr>
  <p:transition advTm="513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К\Desktop\Documents\ФотоВетераны2\SAM_8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32656"/>
            <a:ext cx="3431679" cy="45431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282" y="6215082"/>
            <a:ext cx="407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Сергей Николаевич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4048" y="476672"/>
            <a:ext cx="395781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Сергей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Николаевич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деревне Завражье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Великую Отечественную войну освобождал Сталинград.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войны проживал в городе Волгограде.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2" y="3786190"/>
            <a:ext cx="4075158" cy="245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876"/>
            <a:ext cx="400052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2006256"/>
      </p:ext>
    </p:extLst>
  </p:cSld>
  <p:clrMapOvr>
    <a:masterClrMapping/>
  </p:clrMapOvr>
  <p:transition advTm="602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К\Desktop\Documents\ФотоВетераны2\SAM_89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175196"/>
            <a:ext cx="3456384" cy="47659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29256" y="5884266"/>
            <a:ext cx="3714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Меньшиков Павел Васильевич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4968" y="214258"/>
            <a:ext cx="51091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Меньшиков Павел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1906 году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Поникшонок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войне с Финляндией.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дорогам Великой Отечественной войны прошел с 1941года до1945  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Украинском и Белорусском фронте. Освобождал от врагов родную землю, Украину, Белоруссию, Восточную Пруссию, Польшу и дошёл до самого Берлина.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ранен, после госпиталя вернулся на передовую. Всюду приходилось видеть разруху, пожарища, казнённых советских людей.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День Победы встретил в Берлине.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осенью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 медалями: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боевые заслуги», «За отвагу»,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1941-1945гг.».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3314"/>
            <a:ext cx="3600400" cy="208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979779"/>
      </p:ext>
    </p:extLst>
  </p:cSld>
  <p:clrMapOvr>
    <a:masterClrMapping/>
  </p:clrMapOvr>
  <p:transition advTm="968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К\Desktop\Documents\ФотоВетераны2\SAM_89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552" y="383184"/>
            <a:ext cx="3240360" cy="4032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7686" y="260648"/>
            <a:ext cx="43511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Иван Михайлович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1911 году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деревне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капитан 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Северном фронте в Заполярье.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призван на фронт 23.06.1941г.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домой 13.03.1946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Награды: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Медали «За боевые заслуги»,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«50 лет Вооруженных Сил СССР»,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«20 лет Победы а Великой Отечественной войне 1941-1945гг.».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984" y="5814408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Иван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Михайлович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КАПИТАН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4" y="3286124"/>
            <a:ext cx="4036992" cy="266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412897"/>
      </p:ext>
    </p:extLst>
  </p:cSld>
  <p:clrMapOvr>
    <a:masterClrMapping/>
  </p:clrMapOvr>
  <p:transition advTm="1361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Documents\Фото ветераны\SAM_88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112" y="260648"/>
            <a:ext cx="3240360" cy="44711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29808" y="5879204"/>
            <a:ext cx="3707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Жужгин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Александр Иванович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357166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Жужгин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Иванович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1911 году в деревне Сорокино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Участник Финской войны в 1939 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фронт призван в первые дни Великой Отечественной войны.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с августа 1941года по октябрь 1943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одном из боев был ранен. После лечения в госпитале был демобилизован.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на родину, работал в родном колхозе «Искра Ленина».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1941-1945 гг.»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Умер18.06.1996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3571876"/>
            <a:ext cx="4320480" cy="230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921032"/>
      </p:ext>
    </p:extLst>
  </p:cSld>
  <p:clrMapOvr>
    <a:masterClrMapping/>
  </p:clrMapOvr>
  <p:transition advTm="973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8104" y="5972285"/>
            <a:ext cx="338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Лещуков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Михаил Борисович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СТАРШИЙ СЕРЖАНТ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0"/>
            <a:ext cx="4970294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Михаил Борисович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1918 г. в деревне Сорокино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 был на фронте с 22.06.1941  по 9.05.1945г. Воевал в стрелковом полку Первого Белорусского фронта, которым командовал Г. К. Жуков. Освобождал г. Варшаву, г. Познань с крепостью. Форсировал р. Одер, р. Шпрее.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Дрались за каждый метр земли. Наступление не прекращалось ни днем ни ночью. За окружение и уничтожение немецких войск в Берлине 2 мая 1945 г.  получил благодарность от главнокомандующего.</a:t>
            </a:r>
          </a:p>
          <a:p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Домой вернулся в июне 1946 года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Награждён: Орденом «Красной звезды», Орденом «Славы 3 степени», Орденом «Отечественной войны 2 степени», Медалями: «За взятие Варшавы»,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«За взятие Берлина», «За победу над Германией в Великой Отечественной войне 1941-1945гг.» . Умер 13.03.2000 года.</a:t>
            </a:r>
          </a:p>
        </p:txBody>
      </p:sp>
      <p:pic>
        <p:nvPicPr>
          <p:cNvPr id="2050" name="Picture 2" descr="C:\Users\ПК\Desktop\Documents\фото шк вет3\SAM_9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232" y="327718"/>
            <a:ext cx="3419872" cy="4541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29066"/>
            <a:ext cx="3635896" cy="19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985512"/>
      </p:ext>
    </p:extLst>
  </p:cSld>
  <p:clrMapOvr>
    <a:masterClrMapping/>
  </p:clrMapOvr>
  <p:transition advTm="1288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Documents\Фото ветераны\SAM_8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4" y="332656"/>
            <a:ext cx="3456384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5764716"/>
            <a:ext cx="3444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Фёдор Антонович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492260"/>
            <a:ext cx="4355976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Фёдор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Антонович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1908 году в деревне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Сорокино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фронт был призван 14 августа 1941 года. Воевал в 168  авто-танковом батальоне,  подвозил боеприпасы к самолетам под Волховом.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Потом был переведен в  Воронеж, затем на Украинский фронт.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1944-1945 году находился на лечении в госпитале в г. Воронеж.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госпиталя работал сапером, убирали немецкие мины.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победу над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Германией в Великой Отечественной войне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гг.». 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22.08.1999г.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66"/>
            <a:ext cx="4146456" cy="22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683947"/>
      </p:ext>
    </p:extLst>
  </p:cSld>
  <p:clrMapOvr>
    <a:masterClrMapping/>
  </p:clrMapOvr>
  <p:transition advTm="698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214290"/>
            <a:ext cx="82868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Шла война великая…  Шла война кровавая…</a:t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От Москвы до Берлина  -  2600 километров…1418  дней и ночей…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Победа далась нам огромной ценой.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Война унесла жизни 27 000 000 человек (в том числе 10 млн. солдат и офицеров).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 вражеском тылу погибли 4 млн. партизан, подпольщиков, мирных жителей.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Свыше 6 млн. человек оказалось в фашистской неволе.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руинах 1710 городов и посёлков, свыше 70 тысяч  сел и деревень. 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Взорвано, разрушено около 32 тысяч промышленных предприятий, 65 тысяч километров железнодорожных путей.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Уничтожено то, что было создано трудом нашего народа.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Выведены из строя заводы, фабрики, затоплены шахты, истоптаны плодородные нивы.</a:t>
            </a:r>
          </a:p>
        </p:txBody>
      </p:sp>
      <p:pic>
        <p:nvPicPr>
          <p:cNvPr id="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8"/>
          <a:stretch>
            <a:fillRect/>
          </a:stretch>
        </p:blipFill>
        <p:spPr bwMode="auto">
          <a:xfrm>
            <a:off x="214282" y="4071942"/>
            <a:ext cx="8572560" cy="276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062753"/>
      </p:ext>
    </p:extLst>
  </p:cSld>
  <p:clrMapOvr>
    <a:masterClrMapping/>
  </p:clrMapOvr>
  <p:transition advTm="1283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52864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Анатолий Антонович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1910 году в деревне Сорокино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призван на фронт в июне 1941 года. Воевал в 10-й стрелковой дивизии. 19 июля 1941 года  получил тяжелое ранение в левую руку. После лечения в госпитале, в октябре месяце был признан не годным к строевой службе. Вернулся на родину.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Работал в колхозе «Искра Ленина».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 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гг.», «За доблестный труд в годы Великой Отечественной войны 1941-1945гг.».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29.02.1996г.</a:t>
            </a:r>
          </a:p>
        </p:txBody>
      </p:sp>
      <p:pic>
        <p:nvPicPr>
          <p:cNvPr id="1026" name="Picture 2" descr="C:\Users\Галина\Desktop\fLRcVSHy-68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5500694" y="214290"/>
            <a:ext cx="3429024" cy="47149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43504" y="5857892"/>
            <a:ext cx="37278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Анатолий Антонович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 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000504"/>
            <a:ext cx="3748976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59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К\Desktop\Documents\Фото ветераны\SAM_88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3636" y="332656"/>
            <a:ext cx="3508844" cy="45556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46400" y="5628310"/>
            <a:ext cx="324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Воронин Пётр Иванович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290"/>
            <a:ext cx="492922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Воронин Пётр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Иванович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Исаровка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принимал участие в сражениях с сентября 1942 года  по1945 год. Был разведчиком в 12-ом Западном артиллерийском полку в Прибалтике.  В 1943 году был разведчик- наблюдатель в 7-ой пушечной артиллерийской бригаде.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1944 году старший разведчик полка.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и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Волховском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фронтах.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Закончил войну в Эстонии. Демобилизовался в 1947 г.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 орденом «Отечественной войны 2 степени»,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едалями: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 победу над Германией в Великой Отечественной войне1941-1945 гг.» и др.</a:t>
            </a:r>
          </a:p>
          <a:p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500438"/>
            <a:ext cx="4094850" cy="2295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766460"/>
      </p:ext>
    </p:extLst>
  </p:cSld>
  <p:clrMapOvr>
    <a:masterClrMapping/>
  </p:clrMapOvr>
  <p:transition advTm="1182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426800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Рыжков Павел Васильевич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сентября 1942 года по май 1947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349-ом отдельном пулеметном батальоне морской пехоты, на Северном фронте.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войне с Японией.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Советского Заполярья», «За победу над Германией в Великой Отечественной войне 1941-1945гг.»,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Японией».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</p:txBody>
      </p:sp>
      <p:pic>
        <p:nvPicPr>
          <p:cNvPr id="3074" name="Picture 2" descr="C:\Users\ПК\Desktop\Documents\фото вет 4\ig-Kec_ED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4" y="426800"/>
            <a:ext cx="3384376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5877272"/>
            <a:ext cx="31927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Рыжков Павел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Васильевич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РЯДОВОЙ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929066"/>
            <a:ext cx="3528276" cy="179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8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51435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Егор Александрович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1925 году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 был на фронте  с 1944 года по 1945 год.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Награждён: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победу над Германией в Великой Отечественной войне 1941-1945гг.»,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доблестный труд в период Великой Отечественной войны 1941-1945 гг.» и др.</a:t>
            </a:r>
          </a:p>
        </p:txBody>
      </p:sp>
      <p:pic>
        <p:nvPicPr>
          <p:cNvPr id="1026" name="Picture 2" descr="C:\Users\Галина\Desktop\IMG_20200408_085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84804" y="-33290132"/>
            <a:ext cx="18888044" cy="8143932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57166"/>
            <a:ext cx="3143272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угольник 6"/>
          <p:cNvSpPr/>
          <p:nvPr/>
        </p:nvSpPr>
        <p:spPr>
          <a:xfrm>
            <a:off x="5143504" y="5786454"/>
            <a:ext cx="3586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Егор Александрович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</a:t>
            </a:r>
            <a:endParaRPr lang="ru-RU" dirty="0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600400" cy="27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49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Павел Иванович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1912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 с февраля 1942 года по ноябрь 1944 года, 88-ой стрелковый полк, стрелок.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6.10.1944 года тяжело ранен в левую ногу. После лечения в госпитале в течение пяти месяцев, был уволен  по ранению. Вернулся на родину.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Работал в колхозе «Искра Ленина».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медалями: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доблестный труд в годы Великой Отечественной войны 1941-1945гг.» .</a:t>
            </a:r>
          </a:p>
        </p:txBody>
      </p:sp>
      <p:pic>
        <p:nvPicPr>
          <p:cNvPr id="4098" name="Picture 2" descr="C:\Users\ПК\Desktop\Documents\фото вет 4\IMG_20200322_115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57166"/>
            <a:ext cx="3248910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5008" y="6000768"/>
            <a:ext cx="30725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Павел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Иванович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14819"/>
            <a:ext cx="3600400" cy="193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94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К\Desktop\Documents\ФотоВетераны2\SAM_89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188640"/>
            <a:ext cx="3456384" cy="46080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1064" y="6143644"/>
            <a:ext cx="3852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Жужгина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Александра Петровна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64664"/>
            <a:ext cx="4891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Жужгина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Александра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Петровна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родилась в 1922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начале войны была призвана на оборонительные работы: рыли окопы, устанавливали заграждения. Затем прошла курсы строевой подготовки, где изучали оружие и автомобиль.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Александра научилась водить машину.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дорогам Заполярья перевозила раненых, снаряды и продовольствие. Демобилизовалась в конце 1944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Награждена: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«Орденом Отечественной войны 2 степени» и медалями.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Умерла 2.06.2003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14752"/>
            <a:ext cx="3643338" cy="243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403527"/>
      </p:ext>
    </p:extLst>
  </p:cSld>
  <p:clrMapOvr>
    <a:masterClrMapping/>
  </p:clrMapOvr>
  <p:transition advTm="808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1934" y="478984"/>
            <a:ext cx="492922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Николай Григорьевич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1923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призван на фронт в апреле 1942 года. Служил в 1031-ом гаубичном артиллерийском полку. Был ранен в правую ногу 28 апреля 1945 года. Воинское звание старший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«Красной Звезды»,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медалью  «За победу над Германией в Великой Отечественной войне 1941-1945гг.» 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ПК\Desktop\Documents\фото шк вет3\SAM_9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456384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4282" y="6000768"/>
            <a:ext cx="37110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Лешуков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Николай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Григорьевич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Ст. СЕРЖАНТ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0" y="3857628"/>
            <a:ext cx="3634680" cy="22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89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ocuments\Фото ветераны\SAM_88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260648"/>
            <a:ext cx="3456384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7312" y="6000768"/>
            <a:ext cx="3586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Панов Павел Александрович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548680"/>
            <a:ext cx="468052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Панов Павел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1912 году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Участник Финской войны.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 1941 году в г.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Таллин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Эстонии был взят в плен фашистами. До 1945 года находился в концлагере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Игенштейн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Восточной Пруссии.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2 группы Великой Отечественной войны.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орденом «Отечественной войны 2 степени»,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победу над Германией в Великой Отечественной войне 1941-1945г» 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56" y="3865778"/>
            <a:ext cx="4320480" cy="22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85200"/>
      </p:ext>
    </p:extLst>
  </p:cSld>
  <p:clrMapOvr>
    <a:masterClrMapping/>
  </p:clrMapOvr>
  <p:transition advTm="1112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Степан Иванович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1919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октябре 1939 года бы призван в Красную Армию, служил стрелком 16-го пограничного отряда, с мая 1940 года кавалерист 20-го Кавказского полка. 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марта 1941 года по 1945 год - саперная рота МВД-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победу над Германией в Великой Отечественной войне 1941-1945 гг.»,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Кавказа»,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«30 лет победы над Германией в Великой Отечественной войне 1941-1945гг.».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31.12.1995 года.</a:t>
            </a:r>
          </a:p>
        </p:txBody>
      </p:sp>
      <p:pic>
        <p:nvPicPr>
          <p:cNvPr id="5" name="Picture 2" descr="C:\Users\Галина\Desktop\20200604_163712-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214290"/>
            <a:ext cx="3429024" cy="435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357818" y="6000768"/>
            <a:ext cx="3282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Степан Иванович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СЕРЖАНТ</a:t>
            </a: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071942"/>
            <a:ext cx="3643338" cy="207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01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Василий Иванович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1908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1941года по 1943 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Получив серьезное ранение в одном из боев, после лечения в госпитале был признан не  годным.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на родину.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2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  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Марк Бернес - Давным - давно была война_(Inkomp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Галина\Desktop\KFUBfeGeqJM.jpg"/>
          <p:cNvPicPr>
            <a:picLocks noChangeAspect="1" noChangeArrowheads="1"/>
          </p:cNvPicPr>
          <p:nvPr/>
        </p:nvPicPr>
        <p:blipFill>
          <a:blip r:embed="rId4"/>
          <a:srcRect l="59172" t="13190" r="6054" b="22912"/>
          <a:stretch>
            <a:fillRect/>
          </a:stretch>
        </p:blipFill>
        <p:spPr bwMode="auto">
          <a:xfrm>
            <a:off x="5500694" y="214290"/>
            <a:ext cx="3429024" cy="428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5357818" y="5929330"/>
            <a:ext cx="3420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Василий Иванович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 </a:t>
            </a:r>
            <a:endParaRPr lang="ru-RU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4286256"/>
            <a:ext cx="3528276" cy="18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28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5720" y="214290"/>
            <a:ext cx="85725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Из 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</a:rPr>
              <a:t>Завражского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сельсовета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на фронт  ушли  909 человек,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воевали и вернулись  с фронта 433,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отдали жизнь за свободу и независимость Родины  476 человек. </a:t>
            </a:r>
          </a:p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            ПОМНИМ! ГОРДИМСЯ! ЧТИМ!  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3314"/>
            <a:ext cx="4286280" cy="29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00052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8200244"/>
      </p:ext>
    </p:extLst>
  </p:cSld>
  <p:clrMapOvr>
    <a:masterClrMapping/>
  </p:clrMapOvr>
  <p:transition advTm="692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00042"/>
            <a:ext cx="4572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Михаил Александрович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1909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участником войны с Финляндией с сентября 1939 года по июнь 1940 года, воевал стрелком в 402-м 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  Великой Отечественной войны  воевал в 1066-м стрелковом полку с июня по июль1941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в 1947 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медалью «30 лет победы над Германией в Великой Отечественной войне 1941-1945гг.»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  <a:p>
            <a:endParaRPr lang="ru-RU" b="1" dirty="0" smtClean="0">
              <a:solidFill>
                <a:schemeClr val="accent2"/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643314"/>
            <a:ext cx="3528276" cy="25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23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50006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Воронин  Василий Васильевич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1906 году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Старыгино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Никольского района Вологодской области.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22.07.1941 года по октябрь 1945 года, воевал  в 62-м стрелковом полку.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Уволен в запас по ранению.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1941-1945гг.» и др.</a:t>
            </a: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285729"/>
            <a:ext cx="3429024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24" y="3786190"/>
            <a:ext cx="3313994" cy="235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386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Попов Сергей Осипович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1918 году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Старыгино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Участник Великой Отечественной войны.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</p:txBody>
      </p:sp>
      <p:pic>
        <p:nvPicPr>
          <p:cNvPr id="2050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285729"/>
            <a:ext cx="4000528" cy="2928958"/>
          </a:xfrm>
          <a:prstGeom prst="rect">
            <a:avLst/>
          </a:prstGeom>
          <a:noFill/>
        </p:spPr>
      </p:pic>
      <p:pic>
        <p:nvPicPr>
          <p:cNvPr id="4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714752"/>
            <a:ext cx="3528276" cy="250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14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792" y="6021288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Коряковский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Михаил Данилович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14810" y="476672"/>
            <a:ext cx="442513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Коряковский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Михаил Данилович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Пенома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 войны был на фронте с сентября 1942 года  по август 1944 года. Воевал на Северном фронте в Заполярье.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медалью «За оборону Советского Заполярья»,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«За победу над Германией в Великой Отечественной войне 1941-1945гг.» 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ПК\Desktop\Documents\фото вет 4\Xd9HWqawg8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3357314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6" y="3857628"/>
            <a:ext cx="3912096" cy="2163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1923"/>
      </p:ext>
    </p:extLst>
  </p:cSld>
  <p:clrMapOvr>
    <a:masterClrMapping/>
  </p:clrMapOvr>
  <p:transition advTm="996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Documents\Фото ветераны\SAM_88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413"/>
          <a:stretch/>
        </p:blipFill>
        <p:spPr bwMode="auto">
          <a:xfrm>
            <a:off x="5436096" y="260647"/>
            <a:ext cx="3524944" cy="4531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09728" y="5714846"/>
            <a:ext cx="3751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Воронин Михаил Васильевич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60647"/>
            <a:ext cx="4572000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Воронин Михаил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Васильевич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1914 году в деревне </a:t>
            </a:r>
            <a:r>
              <a:rPr lang="ru-RU" sz="1700" b="1" dirty="0" err="1">
                <a:solidFill>
                  <a:schemeClr val="accent2">
                    <a:lumMod val="50000"/>
                  </a:schemeClr>
                </a:solidFill>
              </a:rPr>
              <a:t>Старыгино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  Никольского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Финской войне.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В Великой Отечественной войне воевал с 22.07 1941 года по сентябрь 1942 года, с 1943 по1945 год в составе 48-ой стрелковой дивизии в Прибалтике. Был тяжело ранен и контужен. Инвалидом  войны 2 группы он вернулся в родные места в 1949 году.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Награждён: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 Орденом «Отечественной войны 2 степени», </a:t>
            </a:r>
          </a:p>
          <a:p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едалями: «За отвагу»,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«За освобождение Прибалтики», 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За трудовую деятельность награждён Орденом «Трудового Красного Знамени», медалью «За трудовое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отличие».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714752"/>
            <a:ext cx="3714776" cy="21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91261"/>
      </p:ext>
    </p:extLst>
  </p:cSld>
  <p:clrMapOvr>
    <a:masterClrMapping/>
  </p:clrMapOvr>
  <p:transition advTm="1082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476672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Попов Владимир Андреевич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1917 году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Старыгино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Накануне  Великой Отечественной войны был призван в Красную Армию.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Финской войне.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фронт попал в первые дни Великой Отечественной войны.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орденом «Красной Звезды», медалью 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 победу над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Германией в Великой Отечественной войне 1941-1945гг.» 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ПК\Desktop\7YTBu-RbSMo.jp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9530"/>
            <a:ext cx="3456384" cy="44996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2910" y="6000768"/>
            <a:ext cx="33505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Попов Владимир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Андреевич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71942"/>
            <a:ext cx="4032448" cy="219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6633765"/>
      </p:ext>
    </p:extLst>
  </p:cSld>
  <p:clrMapOvr>
    <a:masterClrMapping/>
  </p:clrMapOvr>
  <p:transition advTm="999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77597"/>
            <a:ext cx="507209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Михаил Александрович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1917 году 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деревне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Сорокино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  начала Великой Отечественной войны был призван на службу в Красную Армию.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Участник Финской войны.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Великую Отечественную войну был танкистом. Воевал на Курской дуге. Форсировал реку Эльбу. Был контужен.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Победу встретил в Берлине.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орденом « Отечественной войны 2 степени»,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победу над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Германией в Великой Отечественной войне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 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освобождение Украины».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428604"/>
            <a:ext cx="3384376" cy="44591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9265" y="5875531"/>
            <a:ext cx="39619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Михаил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Александрович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СЕРЖАНТ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75" y="4191934"/>
            <a:ext cx="3885007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74636"/>
      </p:ext>
    </p:extLst>
  </p:cSld>
  <p:clrMapOvr>
    <a:masterClrMapping/>
  </p:clrMapOvr>
  <p:transition advTm="1010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Documents\Фото ветераны\SAM_88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332656"/>
            <a:ext cx="3456384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7158" y="6000768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Иван Петрович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57686" y="214290"/>
            <a:ext cx="4572000" cy="627864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Заварин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Иван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Петрович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1922 году в деревне Малое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Старыгино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 период Великой Отечественной войны в сентябре 1941года  был зачислен в отдельный противотанковый полк по уничтожению на переднем крае танков противника. Воевал в 608-м стрелковом полку. Участвовал в боях по защите г. Саратова, защищал г. Москву.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августе 1943 года получил серьёзное ранение, пришлось лечиться несколько месяцев, в апреле 1944 года вернулся на родину. Был инвалидом войны 2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медалью «За победу над Германией в Великой Отечественной войне 1941-1945гг.».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13.05.1998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57628"/>
            <a:ext cx="3816424" cy="22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734842"/>
      </p:ext>
    </p:extLst>
  </p:cSld>
  <p:clrMapOvr>
    <a:masterClrMapping/>
  </p:clrMapOvr>
  <p:transition advTm="1034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1" y="5759835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Воронин Григорий Федотович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285728"/>
            <a:ext cx="486177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Воронин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Григорий Федотович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1918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Завариха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Финской войне.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 Великой Отечественной войны   был стрелком 287-го стрелкового полка с 22.06 1941 года по июль 1941года.Воинское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Орденом «Отечественной войны 2 степени»,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победу над Германией в Великой Отечественной войне 1941-1945гг.» 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ПК\Desktop\Documents\фото шк вет3\SAM_9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3384375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" y="4143380"/>
            <a:ext cx="3384377" cy="194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89330"/>
      </p:ext>
    </p:extLst>
  </p:cSld>
  <p:clrMapOvr>
    <a:masterClrMapping/>
  </p:clrMapOvr>
  <p:transition advTm="870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Андрей Фёдорович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деревне Ермаково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с октября 1942 года по февраль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ранен, после лечения в госпитале был признан не годным к службе.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инвалидом 2 группы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Великой Отечественной войны 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1941-1945гг.» 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ПК\Desktop\Documents\фото шк вет3\SAM_9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8604"/>
            <a:ext cx="3384376" cy="4440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5120" y="5949280"/>
            <a:ext cx="36640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 Андрей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Фёдорович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СЕРЖАНТ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560" y="4071942"/>
            <a:ext cx="3384377" cy="202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99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1604" y="500042"/>
            <a:ext cx="60967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Вспомним всех поименно</a:t>
            </a:r>
          </a:p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Горем вспомним своим</a:t>
            </a:r>
          </a:p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Это надо - не мёртвым</a:t>
            </a:r>
          </a:p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Это надо - живым!</a:t>
            </a:r>
            <a:endParaRPr lang="ru-RU" sz="3600" dirty="0"/>
          </a:p>
        </p:txBody>
      </p:sp>
      <p:pic>
        <p:nvPicPr>
          <p:cNvPr id="1026" name="Picture 2" descr="C:\Users\Галина\Desktop\ve2eFtI4Bz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996952"/>
            <a:ext cx="7215238" cy="3571900"/>
          </a:xfrm>
          <a:prstGeom prst="rect">
            <a:avLst/>
          </a:prstGeom>
          <a:noFill/>
        </p:spPr>
      </p:pic>
    </p:spTree>
  </p:cSld>
  <p:clrMapOvr>
    <a:masterClrMapping/>
  </p:clrMapOvr>
  <p:transition advTm="8112">
    <p:wipe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485778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Капустин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Андрей Никифорович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1902  году в деревне Ермаково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призван на фронт 25.12.1941 года. Победу встретил в Берлине. Домой вернулся в сентябре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младший 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«Красной Звезды»,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едалями: «За боевые заслуги»,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взятие Берлина»,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в 1974 году.</a:t>
            </a:r>
            <a:endParaRPr lang="ru-RU" dirty="0"/>
          </a:p>
        </p:txBody>
      </p:sp>
      <p:pic>
        <p:nvPicPr>
          <p:cNvPr id="1026" name="Picture 2" descr="C:\Users\Галина\Desktop\F-m3zg617s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357166"/>
            <a:ext cx="3362318" cy="435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000628" y="5643578"/>
            <a:ext cx="37576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Капустин Андрей Никифорович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МЛАДШИЙ СЕРЖАНТ 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929066"/>
            <a:ext cx="3599988" cy="20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48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6000768"/>
            <a:ext cx="35405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Плотников Павел Петрович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СТ. СЕРЖАНТ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88640"/>
            <a:ext cx="517887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Павел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Петрович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1925 году в деревне Ермаково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1 января 1943 года был призван на фронт, и направлен в запасной полк в котором готовили младших командиров. Затем учился в пехотном училище, которое закончить не удалось. В феврале 1944 года ст. сержант Плотников в должности командира расчета станкового пулемёта прибыл на передовую на Первый Белорусский фронт. 1 июля 1944 года в боях южнее станции Орша был тяжело ранен, так в 19 лет стал инвалидом  войны 2 группы. Вернулся домой. Закончил техникум на ветеринара и всю жизнь работал . Выйдя на пенсию был секретарем парткома колхоза «Искра Ленина».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медалью« За победу над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Германией в Великой Отечественной войне 1941-1945гг.».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Умер 8.04.1996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8640"/>
            <a:ext cx="3481064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000504"/>
            <a:ext cx="3599988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37614"/>
      </p:ext>
    </p:extLst>
  </p:cSld>
  <p:clrMapOvr>
    <a:masterClrMapping/>
  </p:clrMapOvr>
  <p:transition advTm="1059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\Desktop\Documents\Фото ветераны\SAM_88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188640"/>
            <a:ext cx="3384376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11904" y="5720169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Сошилов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Илья Иванович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04664"/>
            <a:ext cx="4572000" cy="35086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Сошилов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Илья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Иванович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1919 году в деревне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Ермаково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участником Великой Отечественной войны.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« За победу над Германией в Великой Отечественной войне 1941-1945гг.»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30.12.2000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2" y="4036573"/>
            <a:ext cx="3889666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515680"/>
      </p:ext>
    </p:extLst>
  </p:cSld>
  <p:clrMapOvr>
    <a:masterClrMapping/>
  </p:clrMapOvr>
  <p:transition advTm="678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48680"/>
            <a:ext cx="471490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Михаил Иванович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родился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1895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деревне Ермаково Никольского района 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26.07.1942 года по февраль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Служил в воинской части 59864 санитаром 213 АЗСТ  2655-я рота.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1941-1945 гг.» и др.</a:t>
            </a:r>
          </a:p>
          <a:p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ПК\Desktop\Documents\фото шк вет3\SAM_9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656"/>
            <a:ext cx="3384376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26024" y="5877272"/>
            <a:ext cx="3497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Михаил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Иванович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024" y="4143381"/>
            <a:ext cx="3497239" cy="18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226791"/>
      </p:ext>
    </p:extLst>
  </p:cSld>
  <p:clrMapOvr>
    <a:masterClrMapping/>
  </p:clrMapOvr>
  <p:transition advTm="441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ПК\Desktop\Documents\Фото ветераны\SAM_88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188640"/>
            <a:ext cx="3528392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14942" y="6000768"/>
            <a:ext cx="365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Плотников Андрей Андреевич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357166"/>
            <a:ext cx="50006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Андрей Андреевич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1911 году в деревне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Ермаково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Участник Финской войны с 09.1939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10.1940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Участник Великой Отечественной войны с 22.06.1941 по 1945 год.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фронте.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гг.»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7.03.1995 года.</a:t>
            </a:r>
          </a:p>
          <a:p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19" y="3645024"/>
            <a:ext cx="4320480" cy="235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68229"/>
      </p:ext>
    </p:extLst>
  </p:cSld>
  <p:clrMapOvr>
    <a:masterClrMapping/>
  </p:clrMapOvr>
  <p:transition advTm="989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4572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 Яков Павлович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1914 году в деревне Ермаково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с сентября 1941 года по май 1945 года в 313-ой дивизии 211-го стрелкового полка 2-я стрелковая бригада и в 194-м 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ефрейтор.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146" name="Picture 2" descr="C:\Users\ПК\Desktop\Documents\фото вет 4\4v8SbRMonI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285728"/>
            <a:ext cx="3152031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43954" y="5949280"/>
            <a:ext cx="32176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 Яков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Павлович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ЕФРЕЙТОР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71942"/>
            <a:ext cx="4043408" cy="187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50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4572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Сошилов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Иван Дмитриевич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1899 году в деревне Ермаково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сентября 1921 года по сентябрь 1922 года был участником Гражданской войны.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на фронте с октябре 1941по июль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фронте.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 и др.</a:t>
            </a:r>
          </a:p>
          <a:p>
            <a:endParaRPr lang="ru-RU" dirty="0"/>
          </a:p>
        </p:txBody>
      </p:sp>
      <p:pic>
        <p:nvPicPr>
          <p:cNvPr id="3074" name="Picture 2" descr="C:\Users\ПК\Desktop\Documents\фото шк вет3\SAM_9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6671"/>
            <a:ext cx="3384376" cy="43003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21549" y="5914142"/>
            <a:ext cx="3264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Сошилов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Иван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Дмитриевич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857628"/>
            <a:ext cx="3791819" cy="205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98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47538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Волков Иван Романович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1918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деревне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Веселая Грива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 в Финской войне с 1939 года по 1941 год,  воевал в 152-м Кавказском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в 55-м стрелковом полку с 1941 года по 1945 год. Воевал в Прибалтике.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неоднократно ранен.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1945 году их полк  был переброшен на Дальний Восток, для отправки военных грузов и продовольствия на войну с Японией.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только в 1947 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отвагу»,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«За победу над Германией в Великой Отечественной войне 1941-1945гг.» и др.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929066"/>
            <a:ext cx="3791819" cy="242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82490"/>
      </p:ext>
    </p:extLst>
  </p:cSld>
  <p:clrMapOvr>
    <a:masterClrMapping/>
  </p:clrMapOvr>
  <p:transition advTm="1029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642918"/>
            <a:ext cx="471487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Пётр Петрович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деревне Ермаково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на Северном  фронте с 15.12.1942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321-м стрелковом полку до апреля 1944 года, затем в 325-м стрелковом полку до конца войны.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взятие Будапешта».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181" y="3786190"/>
            <a:ext cx="3791819" cy="254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31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71480"/>
            <a:ext cx="514353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Капустин Александр Дмитриевич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 1920  году в деревне Ермаково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Красную Армию был призван в октябре 1940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служил в 496 стрелковом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полку.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мае 1942 года был ранен, после лечения в госпитале был демобилизован.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Великой Отечественной войны 2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571480"/>
            <a:ext cx="3438548" cy="2643206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786190"/>
            <a:ext cx="3791819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59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27848" y="5862221"/>
            <a:ext cx="3505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Шаров Анатолий Степанович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МЛ. ЛЕЙТЕНАНТ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0"/>
            <a:ext cx="521497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Шаров Анатолий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Степанович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1921 г. в 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Пенома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1940 г. был призван в Красную Армию. Воевать начал на Северном фронте в Мурманской обл., затем на Воронежском фронте. Участвовал в боях за г. Борисоглебск, г. Павловск, г. Сталинград . Закончил танковое училище в 1943-1944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после чего было присвоено звание лейтенанта и Анатолий стал командиром танка «Т-34». Воевал на Украинском фронте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на территории Югославии, Венгрии, освобождал столицу Австрии - Вену. Победу встретил на территории Австрии. Демобилизовался в конце 1946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Награды: Два Ордена «Красной звезды», орден «Отечественной войны 2 степени», медали: «За отвагу», «За победу над Германией в Великой Отечественной войне 1941-1945гг.» , «За взятие Будапешта», «За взятие Вены», «За оборону Сталинграда», «За оборону Советского Заполярья» 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ПК\Desktop\Documents\фото шк вет3\SAM_9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397392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08526"/>
            <a:ext cx="3238752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286637"/>
      </p:ext>
    </p:extLst>
  </p:cSld>
  <p:clrMapOvr>
    <a:masterClrMapping/>
  </p:clrMapOvr>
  <p:transition advTm="912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Капустин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Дмитрий Матвеевич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родился в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1902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деревне Ермаково Никольского района Вологодской 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на фронте с первых дней. Был ранен.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СТАРШИНА.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рденами «Боевого Красного Знамени», «Славы 3 степени», «Отечественной войны 2 степени»,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едалями: «За отвагу», «За оборону Севастополя», «За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.» и др.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86190"/>
            <a:ext cx="3791819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327" y="476672"/>
            <a:ext cx="3438548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648783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510629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 Александр Петрович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родился в1921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на фронте с сентября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 года по май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Служил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232-м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382-м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 Принимал участие в Сталинградской битве. Воевал на Украинском фронте.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«Красной звезды»,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медалями «За боевые заслуги»,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Сталинграда»,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освобождение Будапешта»,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 гг.»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Вернувшись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длительное время работал главным бухгалтером колхоза «Искра Ленина», председателем  исполкома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Завражского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сельсовета.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6.05.1981 года.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08" y="385976"/>
            <a:ext cx="3240360" cy="429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36627" y="5914142"/>
            <a:ext cx="368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Чегодаев  Александр Петрович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929066"/>
            <a:ext cx="3791819" cy="198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76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Иван 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в1926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с ноября 1943 года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9 мая 1945 года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66-м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запасном артиллерийском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СТАРШИНА.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взятие Кенигсберга»,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endParaRPr lang="ru-RU" dirty="0"/>
          </a:p>
        </p:txBody>
      </p:sp>
      <p:pic>
        <p:nvPicPr>
          <p:cNvPr id="7170" name="Picture 2" descr="C:\Users\ПК\Desktop\Documents\фото шк вет3\SAM_9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14" y="332656"/>
            <a:ext cx="3374130" cy="45872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13334" y="5949280"/>
            <a:ext cx="3412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Иван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Васильевич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СТАРШИНА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69" y="4143380"/>
            <a:ext cx="3615631" cy="195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15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507209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Александр Семёнович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1911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 22.06.1941 года по июль 1941 года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268-м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  стрелком.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Попал в окружение и был взят в немецкий плен. В фашистской неволе находился до конца войны.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пережитого плена стал инвалидом 1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«25 лет победы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8194" name="Picture 2" descr="C:\Users\ПК\Desktop\Documents\фото шк вет3\SAM_9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4664"/>
            <a:ext cx="3456384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0820" y="5877272"/>
            <a:ext cx="3721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Чегодаев 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Семёнович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59" y="4000504"/>
            <a:ext cx="3615631" cy="21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14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500522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Василий Васильевич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1909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с августа 1941 года по 25.09.1945 года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341-м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119-ой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дивизии.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 в правую руку.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награждён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боевые заслуги»,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 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ПК\Desktop\Documents\фото шк вет3\SAM_9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3384376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77327" y="5949280"/>
            <a:ext cx="3594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Чегодаев Василий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Васильевич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59" y="4071942"/>
            <a:ext cx="3615631" cy="209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98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Егор 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1906 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период Великой Отечественной войны был призван на фронт в июле 1941 года. Воевал в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188-м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 с 9.12.1942 по 1.02.1943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одном из боев получил тяжелое ранение. После длительного лечения в госпитале, был признан не годным к службе. Демобилизован.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на родину.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группы.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0772" y="5733256"/>
            <a:ext cx="31404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Чегодаев Егор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Васильевич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ПК\Desktop\Documents\фото вет 4\SAM_90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59" y="343846"/>
            <a:ext cx="3458406" cy="4153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69" y="3643314"/>
            <a:ext cx="3615631" cy="20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4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К\Desktop\Documents\Фото ветераны\SAM_8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216524"/>
            <a:ext cx="3456384" cy="4652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5718037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Иван Максимович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508680"/>
            <a:ext cx="4761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Чегодаев Иван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Максимович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1921 году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 июня 1941 по декабрь 1941 года принимал участие в боях мотоциклистом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16-м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Затем попал в плен и находился в концлагере для военнопленных в Восточной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руссии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г.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Шверин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с 1941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"За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."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21.08.1997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009693"/>
            <a:ext cx="4320480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981984"/>
      </p:ext>
    </p:extLst>
  </p:cSld>
  <p:clrMapOvr>
    <a:masterClrMapping/>
  </p:clrMapOvr>
  <p:transition advTm="943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ПК\Desktop\Documents\ФотоВетераны2\SAM_89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6096" y="332656"/>
            <a:ext cx="3456384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5768389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Плотников Фёдор Иванович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478200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Фёдор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Иванович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1923 году 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Ветеран Великой Отечественной войны 1941-1945г.  Воевал с января 1942 года по декабрь 1944 года 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245-м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 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октябре месяце 1943 года в одном из боев был тяжело ранен в правую ногу.  После лечения в госпитале был  демобилизован.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2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4.04.1996 года.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60" y="3769227"/>
            <a:ext cx="4320480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976598"/>
      </p:ext>
    </p:extLst>
  </p:cSld>
  <p:clrMapOvr>
    <a:masterClrMapping/>
  </p:clrMapOvr>
  <p:transition advTm="1035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ПК\Desktop\Documents\ФотоВетераны2\SAM_89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320" y="307180"/>
            <a:ext cx="3299401" cy="45619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811" y="5877272"/>
            <a:ext cx="3805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Александр Степанович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3372" y="285728"/>
            <a:ext cx="471490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Чегодаев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Степанович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1915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Участник Финской войны с 1938 года по 1940 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Ветеран Великой Отечественной войны 1941-1945года.  На фронт был призван в июле 1941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служил до ноября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С 10.06.1943 по 9.05.1945 года – 33 саперная рота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642-го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стрелкового полка.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боевые заслуги»,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3.08.1945 года был вручен подарок от в/ч 24683 – гармошка.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23.05.1995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6190"/>
            <a:ext cx="3914604" cy="222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709940"/>
      </p:ext>
    </p:extLst>
  </p:cSld>
  <p:clrMapOvr>
    <a:masterClrMapping/>
  </p:clrMapOvr>
  <p:transition advTm="1034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500066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Фёдор Андреевич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1914 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 с мая 1942 года по май 1943 года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358-м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артиллерийском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полку наводчиком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18 января 1943 года был тяжело ранен в правую руку, после лечения в госпитале был демобилизован.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3 группы. Вернувшись на родину работал в родном колхозе «Искра Ленина».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председателем колхоза.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войны 1 степени»,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доблестный труд в период Великой Отечественной войны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12.04.1993 года.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Галина\Desktop\W8RRytbopC0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774" t="18056" r="1887" b="21089"/>
          <a:stretch>
            <a:fillRect/>
          </a:stretch>
        </p:blipFill>
        <p:spPr bwMode="auto">
          <a:xfrm>
            <a:off x="5429256" y="214290"/>
            <a:ext cx="3429024" cy="4572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5500694" y="6072206"/>
            <a:ext cx="32911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Фёдор Андреевич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РЯДОВОЙ</a:t>
            </a: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3714752"/>
            <a:ext cx="3517175" cy="23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28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65192"/>
            <a:ext cx="586814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Андрей Фёдорович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родился в 1924 году  в деревне Завражье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 Вологодской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В 1941 году закончил Никольскую среднюю школу и был направлен на работу в </a:t>
            </a:r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Завражскую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школу преподавателем черчения.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24 августа 1942 года призван в Красную Армию и сразу направлен в пехотное училище в г. В-Устюг, где находился до 25 января 1943 года.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Затем был отправлен на фронт. 3 марта 1943 года вступили в первый бой под станцией Жиздра.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За бои под Смоленском награжден медалью «За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Отвагу». За образцовое выполнение заданий командования, уничтожение техники противника и вывод взвода вместе с материальной частью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из-под обстрела без потерь,  награжден орденом «Красной Звезды». Был ранен в ногу, после госпиталя снова воевал. В октябре 1944 года был направлен в Саратовское танковое училище, там встретил известие о Победе.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25 декабря 1945 года был демобилизован. </a:t>
            </a:r>
          </a:p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Закончил Высшую партийную школу в г. Ленинграде и много лет находился на комсомольской  и партийной работе,  затем был редактором газеты «Авангард». Награжден орденом «Отечественной войны 1 степени», медалью «За победу над Германией в Великой Отечественной войне 1941-1945 гг.».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96344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877272"/>
            <a:ext cx="3612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Андрей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Фёдорович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СЕРЖАНТ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0" y="4266342"/>
            <a:ext cx="3238752" cy="20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Прощание Славянки - Военные from backingtracks.c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37556"/>
      </p:ext>
    </p:extLst>
  </p:cSld>
  <p:clrMapOvr>
    <a:masterClrMapping/>
  </p:clrMapOvr>
  <p:transition advTm="1117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Иван Степанович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призван на фронт в июне 1943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41 стрелковом полку. Защищал Ленинград.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старший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жителем Блокадного Ленинграда.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в октябре 1946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войны 2 степени»,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медалями «За оборону Ленинграда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», 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28.08.2003 года.</a:t>
            </a:r>
            <a:endParaRPr lang="ru-RU" dirty="0"/>
          </a:p>
        </p:txBody>
      </p:sp>
      <p:pic>
        <p:nvPicPr>
          <p:cNvPr id="3074" name="Picture 2" descr="C:\Users\Галина\Desktop\c7LYtS5nxX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14290"/>
            <a:ext cx="3357586" cy="435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214942" y="5786454"/>
            <a:ext cx="3232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Иван Степанович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СТАРШИЙ СЕРЖАНТ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643314"/>
            <a:ext cx="3929058" cy="229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Арт-студия колибри - Попури военных песен минус_(Inkomp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4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4572000" cy="32624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 Александр Васильевич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родился в 1914 году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призван на фронт в первые дни войны.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Пропал без вести.</a:t>
            </a:r>
          </a:p>
          <a:p>
            <a:endParaRPr lang="ru-RU" dirty="0"/>
          </a:p>
        </p:txBody>
      </p:sp>
      <p:pic>
        <p:nvPicPr>
          <p:cNvPr id="2050" name="Picture 2" descr="C:\Users\Галина\Desktop\fUO3vbdwVq0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l="6731" t="22596" r="33653" b="19711"/>
          <a:stretch>
            <a:fillRect/>
          </a:stretch>
        </p:blipFill>
        <p:spPr bwMode="auto">
          <a:xfrm>
            <a:off x="5214942" y="285728"/>
            <a:ext cx="3643338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000628" y="5929330"/>
            <a:ext cx="3930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 Александр Васильевич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РЯДОВОЙ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86190"/>
            <a:ext cx="3945803" cy="200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00438"/>
            <a:ext cx="3643338" cy="2500330"/>
          </a:xfrm>
          <a:prstGeom prst="rect">
            <a:avLst/>
          </a:prstGeom>
          <a:noFill/>
        </p:spPr>
      </p:pic>
    </p:spTree>
  </p:cSld>
  <p:clrMapOvr>
    <a:masterClrMapping/>
  </p:clrMapOvr>
  <p:transition advTm="617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l="7547" t="4031" r="7547" b="5941"/>
          <a:stretch>
            <a:fillRect/>
          </a:stretch>
        </p:blipFill>
        <p:spPr bwMode="auto">
          <a:xfrm>
            <a:off x="5286380" y="357166"/>
            <a:ext cx="3571900" cy="46434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78634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 Михаил 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1916 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участником  войны с Финляндией.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Весной 1941 года Михаил Васильевич  женился на  Плотниковой Марии Николаевне из д.Завражье, но счастливая семейная жизнь для них оказалась слишком короткой.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Началась  Великая Отечественная война, Михаил был призван на фронт в первые дни войны.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декабре 1941 года пропал без вести. </a:t>
            </a:r>
          </a:p>
        </p:txBody>
      </p:sp>
      <p:pic>
        <p:nvPicPr>
          <p:cNvPr id="4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643446"/>
            <a:ext cx="3000396" cy="200026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14942" y="6000768"/>
            <a:ext cx="355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 Михаил Васильевич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 </a:t>
            </a:r>
            <a:endParaRPr lang="ru-RU" dirty="0"/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357694"/>
            <a:ext cx="3731489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39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48371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Никифорович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родился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1905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деревне Высокая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Вологодской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области.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призван на фронт в первые дни войны. В одном из боев был тяжело ранен, лечился в госпитале в Свердловске в течении шести месяцев.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1943 году вернулся домой. Возглавил родной колхоз «Северный лесоруб».  Избирался председателем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Мало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тарыгинского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сельсовета. Был председателем колхоза «Искра Ленина», занимал другие ответственные посты.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доблестный труд в период Великой Отечественной войны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8927" y="5858467"/>
            <a:ext cx="4128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Никифорович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ПК\Desktop\Documents\фото шк вет3\SAM_9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4094"/>
            <a:ext cx="3240360" cy="44644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27" y="4071942"/>
            <a:ext cx="3914604" cy="183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793380"/>
      </p:ext>
    </p:extLst>
  </p:cSld>
  <p:clrMapOvr>
    <a:masterClrMapping/>
  </p:clrMapOvr>
  <p:transition advTm="1003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285728"/>
            <a:ext cx="48965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Павел Никифорович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в1909 году в деревне 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 на фронте с 05.08.1942 года по 9.04.1945 года 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123 отдельной транспортной роте, повозочным.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1941-1945г» и др.</a:t>
            </a:r>
          </a:p>
          <a:p>
            <a:endParaRPr lang="ru-RU" dirty="0"/>
          </a:p>
        </p:txBody>
      </p:sp>
      <p:pic>
        <p:nvPicPr>
          <p:cNvPr id="10242" name="Picture 2" descr="C:\Users\ПК\Desktop\Documents\фото шк вет3\SAM_9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3392357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5929330"/>
            <a:ext cx="3662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Павел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Никифорович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857628"/>
            <a:ext cx="4071966" cy="208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9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41192" y="477113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Иван Фёдорович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1914 году в деревне 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 на фронте с июня 1941 года.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160-м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полку, и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89-м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 Защищал Ленинград, дошел до Берлина.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медалями: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взятие Берлина»,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1941-1945гг.». 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ПК\Desktop\Documents\фото шк вет3\SAM_9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3385850" cy="4297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5269" y="5997624"/>
            <a:ext cx="3222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Иван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Фёдорович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РЯДОВОЙ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70" y="4071943"/>
            <a:ext cx="3927039" cy="202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34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8245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Фёдорович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1917 году в деревне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с августа 1941 года по февраль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августе 1943 года был ранен в ногу, после лечения в госпитале снова направлен на фронт, в феврале 1945 года получил ранение в правую руку, после лечения был демобилизован.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</p:txBody>
      </p:sp>
      <p:pic>
        <p:nvPicPr>
          <p:cNvPr id="11266" name="Picture 2" descr="C:\Users\ПК\Desktop\Documents\фото шк вет3\SAM_9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3528392" cy="432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58611" y="6093296"/>
            <a:ext cx="39058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Александр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Фёдорович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3381"/>
            <a:ext cx="3477096" cy="194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24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25249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Сорокин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Петрович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1920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году в деревне 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 на фронте с 1941 по апрель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начале войны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684-м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полку, был разведчиком. Затем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774-м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гаубичном артиллерийском полку.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в звании сержанта.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ПК\Desktop\Documents\фото шк вет3\SAM_9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166"/>
            <a:ext cx="3384376" cy="4511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86970" y="6021288"/>
            <a:ext cx="3526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Сорокин 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Петрович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СЕРЖАНТ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00504"/>
            <a:ext cx="3841126" cy="209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92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04" y="5798829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Иван    Александрович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МЛАДШИЙ СЕРЖАНТ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620688"/>
            <a:ext cx="482453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Иван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1913 году в деревне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Высокая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 войны воевал на Северном  фронте с августа 1941 года по 1 ноября 1945 года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452-м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полку, наводчиком.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младший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21.03.1999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ПК\Desktop\Documents\фото шк вет3\SAM_9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4" y="260648"/>
            <a:ext cx="3384376" cy="4464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57628"/>
            <a:ext cx="3747836" cy="216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143083"/>
      </p:ext>
    </p:extLst>
  </p:cSld>
  <p:clrMapOvr>
    <a:masterClrMapping/>
  </p:clrMapOvr>
  <p:transition advTm="873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7818" y="5925911"/>
            <a:ext cx="37861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Арсений Николаевич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02359"/>
            <a:ext cx="510629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Арсений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Николаевич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1920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году в деревне Высокая Никольского 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первых дней Великой Отечественной войны был  на фронте, т.к.накануне находился на службе в Красной Армии.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Первое боевое крещение получил неподалёку от г. Бреста. Из 800 человек, осталось 40. Отступали до г. Минска, а дальше окружение и плен. Был отправлен в Германию в концлагерь в г.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Осац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завод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Лоновестонверка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Находился в плену с 1941 по1945 год.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Неоднократно пытался бежать, но безрезультатно. Удалось бежать в 1945году.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Долго бродили по лесу голодные и измученные, пока не подобрали свои.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Бои шли уже на территории Германии.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родину вернулся только в 1947году.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 гг.»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4" name="Picture 2" descr="C:\Users\ПК\Desktop\Documents\фото шк вет3\SAM_9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9946"/>
            <a:ext cx="3384376" cy="46025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00504"/>
            <a:ext cx="3841126" cy="209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349552"/>
      </p:ext>
    </p:extLst>
  </p:cSld>
  <p:clrMapOvr>
    <a:masterClrMapping/>
  </p:clrMapOvr>
  <p:transition advTm="1209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058" y="87620"/>
            <a:ext cx="4873158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Капустин  Николай Андреевич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деревне Завражье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призван на фронт в январе 1942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фронте. Освобождал от фашистов Кенигсберг. Победу встретил в Берлине.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мл. лейтенант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домой 4.02.1947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орденом «Отечественной войны 2 степени»,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медалями: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боевые заслуги»,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взятие Кёнигсберга»,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взятие Берлина»,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победу над Германией в Великой Отечественной войне 1941-1945 гг.»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6397" y="5921345"/>
            <a:ext cx="3601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Капустин  Николай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Андреевич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МЛ. ЛЕЙТЕНАНТ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318" y="285729"/>
            <a:ext cx="3445594" cy="4583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6" y="4041928"/>
            <a:ext cx="3145312" cy="187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422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0" y="6005999"/>
            <a:ext cx="3672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Николай Андреевич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7194" y="404664"/>
            <a:ext cx="468624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Николай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Андреевич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 01.02.1914 года в деревне Высокая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фронт призван в первые дни Великой Отечественной войны,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301-м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 июле1941 года в Эстонии г. Тарту был взят в плен немцами.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Находился в концлагерях в Латвии, Германии,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Верандии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Гетинги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до 05.05.1945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освобождение Варшавы»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15.05.1996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ПК\Desktop\Documents\фото шк вет3\SAM_9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3194"/>
            <a:ext cx="3456383" cy="4597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071942"/>
            <a:ext cx="3984002" cy="202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84012"/>
      </p:ext>
    </p:extLst>
  </p:cSld>
  <p:clrMapOvr>
    <a:masterClrMapping/>
  </p:clrMapOvr>
  <p:transition advTm="975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85728"/>
            <a:ext cx="500066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Николай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Максимович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родился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1922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д. Веселая Грива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фронте с 15 мая 1942 года по 9 мая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вумя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Орденами  «Отечественной войны 2 степени»,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 Жукова,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гг.»,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наком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Фронтовик» 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>
            <a:off x="5072066" y="857232"/>
            <a:ext cx="4286280" cy="3429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143504" y="5857892"/>
            <a:ext cx="37480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Николай Максимович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 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14752"/>
            <a:ext cx="4000528" cy="20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083655"/>
      </p:ext>
    </p:extLst>
  </p:cSld>
  <p:clrMapOvr>
    <a:masterClrMapping/>
  </p:clrMapOvr>
  <p:transition advTm="936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357166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Иван Иванович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1909 году в деревне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 на фронте с 20 августа 1941 года по 1943 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ранен, после лечения в госпитале вернулся домой.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Великой Отечественной войны 1 группы.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214290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643314"/>
            <a:ext cx="4000528" cy="242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6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4572000" cy="46166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Федор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Фролович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1902 году в деревне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 на фронте с октября  1942  по 23.06.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Начал воевать на Северном фронте, дошёл до Берлина.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Принимал участие в войне с Японией.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Советского Заполярья», «За взятие Берлина»,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Японией».</a:t>
            </a: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85728"/>
            <a:ext cx="3786214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786190"/>
            <a:ext cx="3929090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17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00042"/>
            <a:ext cx="514353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Михаил Васильевич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деревне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Высокая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находился  на фронте с 22.10.1942 года по 1945 год.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«Славы 3 степени»,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214290"/>
            <a:ext cx="3786214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4143380"/>
            <a:ext cx="3643338" cy="22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81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711043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Павел Максимович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родился в 1926 году в д.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Веселая Грива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на фронте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октября 1943 года до ноября 1945 года.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33-м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западном полку 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1172-м стрелковом полку.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21.05.1995 года.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152" y="438129"/>
            <a:ext cx="4000528" cy="2928958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857628"/>
            <a:ext cx="3643338" cy="235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07988"/>
      </p:ext>
    </p:extLst>
  </p:cSld>
  <p:clrMapOvr>
    <a:masterClrMapping/>
  </p:clrMapOvr>
  <p:transition advTm="622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47491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Николай Федорович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одился в 1910 году в д. Высокая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Вологодской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призван на фронт  в первые дни войны.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Пропал без вести.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родной деревне остались жена и два маленьких сына Иван и Яков.</a:t>
            </a:r>
          </a:p>
          <a:p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C:\Users\ПК\Desktop\Documents\ФотоВетераны2\IMG_20200228_091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608" y="404664"/>
            <a:ext cx="3384376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99541" y="5805264"/>
            <a:ext cx="3593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Николай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Федорович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РЯДОВОЙ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49" y="3703983"/>
            <a:ext cx="4320480" cy="221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4000528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068872"/>
      </p:ext>
    </p:extLst>
  </p:cSld>
  <p:clrMapOvr>
    <a:masterClrMapping/>
  </p:clrMapOvr>
  <p:transition advTm="285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10" y="428604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Иван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Кириллович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родился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1910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д.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Чегодаевский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починок Никольского района Вологодской обл.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 августа месяца 1941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 по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май 1943 года воевал на Северном фронте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452-м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мая 1943 до конца войны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56-м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в октябре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 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Советского Заполярья»,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ПК\Desktop\Documents\фото шк вет3\SAM_9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57166"/>
            <a:ext cx="3442854" cy="4339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5929330"/>
            <a:ext cx="3326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Иван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Кириллович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РЯДОВОЙ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000504"/>
            <a:ext cx="3857652" cy="221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948215"/>
      </p:ext>
    </p:extLst>
  </p:cSld>
  <p:clrMapOvr>
    <a:masterClrMapping/>
  </p:clrMapOvr>
  <p:transition advTm="1078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0496" y="214290"/>
            <a:ext cx="492922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Евгений Кириллович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1904 году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Чегодаевский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починок Никольского района Вологодской 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на Ленинградском фронте.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Погиб 4.08.1943 года.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Место захоронения: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Ленинградской обл.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Бывший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Мгинский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район у р. Назия.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Дома осталась жена без мужа и семь детей без отца.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" t="5186" r="4053" b="4385"/>
          <a:stretch/>
        </p:blipFill>
        <p:spPr bwMode="auto">
          <a:xfrm>
            <a:off x="258557" y="323317"/>
            <a:ext cx="3425019" cy="45458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9388" y="5875531"/>
            <a:ext cx="36869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Евгений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Кириллович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РЯДОВОЙ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8" y="3786191"/>
            <a:ext cx="3900224" cy="222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035462"/>
      </p:ext>
    </p:extLst>
  </p:cSld>
  <p:clrMapOvr>
    <a:masterClrMapping/>
  </p:clrMapOvr>
  <p:transition advTm="726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4572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Арсений Иванович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родился 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1906 году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Чегодаевский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починок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области.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войны был на фронте с первых дней войны. Защищал Москву.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 </a:t>
            </a:r>
          </a:p>
          <a:p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Погиб 24 февраля 1942 года.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Место захоронения: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Тверская область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Г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ород Холм.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ПК\Desktop\Documents\фото вет 4\SAM_9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672" y="332656"/>
            <a:ext cx="3528392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15272" y="6021288"/>
            <a:ext cx="33607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Чегодаев Арсений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Иванович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РЯДОВОЙ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571876"/>
            <a:ext cx="4071438" cy="214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714884"/>
            <a:ext cx="2857520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6333469"/>
      </p:ext>
    </p:extLst>
  </p:cSld>
  <p:clrMapOvr>
    <a:masterClrMapping/>
  </p:clrMapOvr>
  <p:transition advTm="686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507209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Анатолий 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1920 году в деревне Завражье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сентября 1941 года по сентябрь 1943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Защищал от фашистов Москву.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после ранения.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«Отечественной войны 2 ст.»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медалями: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Москвы»,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 и др.</a:t>
            </a:r>
          </a:p>
        </p:txBody>
      </p:sp>
      <p:pic>
        <p:nvPicPr>
          <p:cNvPr id="2050" name="Picture 2" descr="C:\Users\ПК\Desktop\Documents\фото вет 4\meyDFzHaA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8604"/>
            <a:ext cx="3366517" cy="4440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8671" y="5949280"/>
            <a:ext cx="3946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Анатолий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Васильевич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РЯДОВОЙ.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29066"/>
            <a:ext cx="3528392" cy="202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34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6248" y="285728"/>
            <a:ext cx="453650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Лахтионов Иван Алексеевич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одился в 1914 году в д.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Байдарово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Вологодской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области.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призван на фронт в первые дни.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фронте.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Погиб 3.09.1942 года.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Место захоронения: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Ленинградская область</a:t>
            </a:r>
          </a:p>
          <a:p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Мгинский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район п.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Синявино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C:\Users\ПК\Desktop\Documents\ФотоВетераны2\IMG_20200228_091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312368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123" y="5914816"/>
            <a:ext cx="3367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Лахтионов Иван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РЯДОВОЙ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29340"/>
            <a:ext cx="3672408" cy="178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786322"/>
            <a:ext cx="2857520" cy="18573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5152903"/>
      </p:ext>
    </p:extLst>
  </p:cSld>
  <p:clrMapOvr>
    <a:masterClrMapping/>
  </p:clrMapOvr>
  <p:transition advTm="613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ПК\Desktop\Documents\ФотоВетераны2\SAM_89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5588" y="193997"/>
            <a:ext cx="3528900" cy="4740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03756" y="5848062"/>
            <a:ext cx="3834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Плотников Лазарь Алексеевич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РЯДОВОЙ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14290"/>
            <a:ext cx="532118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Лазарь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1920 г.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октября 1941 года по октябрь 1945 года. Воевал в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233-й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стрелковой дивизии в составе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горно-лыжного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батальона, который часто уходил в тыл противника, где совершал нападения на штабы немцев.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ранен, после лечения в госпитале направлен в другую часть, в район Сталинграда.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одном из боев был снова ранен, но поле боя не покинул, за что был награждён медалью «За отвагу».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шести месяцев госпиталя  освобождал Польшу, Дрезден, Прагу, где и закончил войну.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«Красной Звезды»,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медалями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освобождение Праги»,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786190"/>
            <a:ext cx="4004648" cy="235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36628"/>
      </p:ext>
    </p:extLst>
  </p:cSld>
  <p:clrMapOvr>
    <a:masterClrMapping/>
  </p:clrMapOvr>
  <p:transition advTm="1053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492919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Семён Владимирович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1908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на Северном фронте с 1941 по 1945 год. 18 батарея 4ОАЗД-1941-48 бат245-ОАЗД-1945.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младший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доблестный труд в период Великой Отечественной войны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1.11.1994 года.</a:t>
            </a:r>
          </a:p>
        </p:txBody>
      </p:sp>
      <p:pic>
        <p:nvPicPr>
          <p:cNvPr id="9218" name="Picture 2" descr="C:\Users\ПК\Desktop\Documents\фото вет 4\LolU8LUCE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85728"/>
            <a:ext cx="3411612" cy="44003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23366" y="5786454"/>
            <a:ext cx="37206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Семён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Владимирович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МЛАДШИЙ СЕРЖАНТ</a:t>
            </a:r>
          </a:p>
          <a:p>
            <a:r>
              <a:rPr lang="ru-RU" b="1" dirty="0" smtClean="0">
                <a:solidFill>
                  <a:schemeClr val="accent2"/>
                </a:solidFill>
              </a:rPr>
              <a:t> 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952" y="3786190"/>
            <a:ext cx="3640048" cy="22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48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К\Desktop\Documents\ФотоВетераны2\SAM_89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60648"/>
            <a:ext cx="3456384" cy="45317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00092" y="5780309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Плотников Иван Васильевич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СЕРЖАНТ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21432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Плотников Иван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году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 фронте был с ноября 1943 года по февраль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Прибалтике, 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Первом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Украинском фронте,  466-ой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стрелковый полк. Форсировал реку  Одер.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Тяжело ранен в правую и левую руки 3.02.1945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2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«Красной звезды».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4320480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203652"/>
      </p:ext>
    </p:extLst>
  </p:cSld>
  <p:clrMapOvr>
    <a:masterClrMapping/>
  </p:clrMapOvr>
  <p:transition advTm="1012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50342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Василий Федорович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1907 году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деревне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 был призван на фронт в первые дни войны. 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Получив тяжелое ранение в одном из боев, после лечения в госпитале вернулся на родину.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2 группы.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«Красной Звезды»,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ПК\Desktop\VB5gcpTi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3545160" cy="44491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73125" y="5803523"/>
            <a:ext cx="3789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Василий Федорович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РЯДОВОЙ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005064"/>
            <a:ext cx="4320480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209131"/>
      </p:ext>
    </p:extLst>
  </p:cSld>
  <p:clrMapOvr>
    <a:masterClrMapping/>
  </p:clrMapOvr>
  <p:transition advTm="1012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57166"/>
            <a:ext cx="450059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1908 г. в деревне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с августа 1941 года  воевал 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526-м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в октябре 1945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endParaRPr lang="ru-RU" b="1" dirty="0" smtClean="0">
              <a:solidFill>
                <a:schemeClr val="accent2"/>
              </a:solidFill>
            </a:endParaRPr>
          </a:p>
        </p:txBody>
      </p:sp>
      <p:pic>
        <p:nvPicPr>
          <p:cNvPr id="16386" name="Picture 2" descr="C:\Users\ПК\Desktop\Documents\фото шк вет3\SAM_9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57166"/>
            <a:ext cx="3456384" cy="4511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20463" y="5929330"/>
            <a:ext cx="40235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Плотников 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01" y="4214818"/>
            <a:ext cx="3810199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968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4"/>
            <a:ext cx="550072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Плотников  Анатолий Алексеевич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г. в деревне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Токовица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ноября 1943 года по май 1945 года.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Награжден: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«Славы 3 степени»,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едалью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Германиев в Великой Отечественной войне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медалью «30 лет Советской Армии и Флота».</a:t>
            </a:r>
          </a:p>
        </p:txBody>
      </p:sp>
      <p:pic>
        <p:nvPicPr>
          <p:cNvPr id="3" name="Picture 2" descr="C:\Users\Галина\Desktop\TTmvlm9CX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0"/>
            <a:ext cx="3152796" cy="2705119"/>
          </a:xfrm>
          <a:prstGeom prst="rect">
            <a:avLst/>
          </a:prstGeom>
          <a:noFill/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3357562"/>
            <a:ext cx="4071934" cy="265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5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\Desktop\Documents\ФотоВетераны2\SAM_8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3384376" cy="4459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93981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Кудринский Николай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Емельянович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 РЯДОВОЙ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836712"/>
            <a:ext cx="4572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Кудринский 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Николай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Емельянович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1912 году в деревне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Малое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Старыгино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Завражского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с/с Никольского района Вологодской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Участник Великой Отечественной войны.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68" y="4000504"/>
            <a:ext cx="4320480" cy="2262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084441"/>
      </p:ext>
    </p:extLst>
  </p:cSld>
  <p:clrMapOvr>
    <a:masterClrMapping/>
  </p:clrMapOvr>
  <p:transition advTm="566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\Desktop\Documents\ФотоВетераны2\SAM_89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10688" y="243954"/>
            <a:ext cx="3486904" cy="4659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1796" y="5925328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Александр Васильевич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  ЛЕЙТЕНАНТ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2852"/>
            <a:ext cx="510686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Чегодаев Александр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Васильевич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родился в 1922 году в деревне </a:t>
            </a:r>
            <a:r>
              <a:rPr lang="ru-RU" sz="1700" b="1" dirty="0" err="1">
                <a:solidFill>
                  <a:schemeClr val="accent2">
                    <a:lumMod val="50000"/>
                  </a:schemeClr>
                </a:solidFill>
              </a:rPr>
              <a:t>Куревино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17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В августе 1941 года  направлен на Северный фронт в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101-ый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отдельный батальон морской пехоты. Был разведчиком. 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 С ноября 1942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года 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по февраль 1943 года закончил курсы , получил звание старшего сержанта и был назначен помощником командира  взвода миномётчиков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131-ой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дивизии. Был ранен. 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После госпиталя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в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оевал в Прибалтике, на Ленинградском, Карельском фронте. 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День Победы встретил на 2-м Прибалтийском фронте в звании лейтенанта. 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Демобилизовался  в марте 1946 г.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Награждён:</a:t>
            </a:r>
          </a:p>
          <a:p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войны», </a:t>
            </a:r>
            <a:endParaRPr lang="ru-RU" sz="1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700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едалями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: «За оборону Ленинграда»,</a:t>
            </a: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 «За оборону Советского Заполярья», </a:t>
            </a:r>
            <a:b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1941-1945гг.»</a:t>
            </a:r>
            <a:endParaRPr lang="ru-RU" sz="1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</a:rPr>
              <a:t>Умер 19.06.2000 года.</a:t>
            </a:r>
            <a:endParaRPr lang="ru-RU" sz="17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00504"/>
            <a:ext cx="3955586" cy="192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657331"/>
      </p:ext>
    </p:extLst>
  </p:cSld>
  <p:clrMapOvr>
    <a:masterClrMapping/>
  </p:clrMapOvr>
  <p:transition advTm="11279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\Desktop\Documents\ФотоВетераны2\SAM_89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596" y="428604"/>
            <a:ext cx="3456384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48" y="6021288"/>
            <a:ext cx="3361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Кузьмин Сергей Алексеевич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ЕФРЕЙТОР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7620" y="285728"/>
            <a:ext cx="507206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Кузьмин Сергей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Алексеевич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1916 году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466-ом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полку,  с 06.1942 по 11.1943 года, стрелок, с марта 1943 до 1945 года , командир станкового пулемета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98-го стрелкового полка 10-ой стрелковой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дивизии Ленинградского фронта.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Заместитель командира пулемётного расчёта ефрейтор Кузьмин Сергей Алексеевич действуя в составе своего расчёта, огнём из своего пулемёта уничтожил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четырех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белофиннов, проявив при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э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том смелость, отвагу и решительность, воодушевляя остальных бойцов. Награжден: орденом «Отечественной войны 2 степени»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медалями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2"/>
            <a:ext cx="4071934" cy="259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159151"/>
      </p:ext>
    </p:extLst>
  </p:cSld>
  <p:clrMapOvr>
    <a:masterClrMapping/>
  </p:clrMapOvr>
  <p:transition advTm="1067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428604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Чегодаев Михаил Васильевич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году в деревне Ермаково Никольского района Вологодской области.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октября 1943 года, воевал в 328 стрелковом полку командиром отделения.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дважды ранен.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Домой вернулся в 1949 году.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боевые заслуги»,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1941-1945гг.», 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«30 лет Советской Армии и Флота».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Галина\Desktop\-N2Oj2vy43A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143504" y="357166"/>
            <a:ext cx="3643311" cy="47863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143504" y="5929330"/>
            <a:ext cx="3502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Михаил Васильевич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 </a:t>
            </a:r>
            <a:endParaRPr lang="ru-RU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4357694"/>
            <a:ext cx="3528392" cy="166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54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\Desktop\Documents\ФотоВетераны2\SAM_89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520" y="260648"/>
            <a:ext cx="3456384" cy="46085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360" y="5912405"/>
            <a:ext cx="38415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Воронин Василий Николаевич 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                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СЕРЖАНТ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1934" y="357166"/>
            <a:ext cx="488123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Воронин Василий Николаевич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1924 году в поселке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на фронт был призван в октябре  1942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795-м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сержант.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 феврале 1943 года был ранен, находился в эвакогоспитале на лечении до января 1944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госпиталя был демобилизован.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на родину.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«Отечественной войны 2 степени»,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знак «Фронтовик» 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13.01.2001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8" y="3714752"/>
            <a:ext cx="3955306" cy="22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956508"/>
      </p:ext>
    </p:extLst>
  </p:cSld>
  <p:clrMapOvr>
    <a:masterClrMapping/>
  </p:clrMapOvr>
  <p:transition advTm="1104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\Desktop\Documents\ФотоВетераны2\SAM_89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12" y="332656"/>
            <a:ext cx="3528392" cy="46431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597918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Чегодаев Сергей Петрович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РЯДОВОЙ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69269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Чегодаев Сергей Петрович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1925 году в поселке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района Вологодской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 фронт в период Великой Отечественной войны  был призван в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конце 1943 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17.04.1998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8" y="4000504"/>
            <a:ext cx="3902686" cy="230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834260"/>
      </p:ext>
    </p:extLst>
  </p:cSld>
  <p:clrMapOvr>
    <a:masterClrMapping/>
  </p:clrMapOvr>
  <p:transition advTm="750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1062" y="607710"/>
            <a:ext cx="4572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Лобанов Николай Фёдорович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году в 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Мочальник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на фронте с декабря 1943 года, служил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286-ом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под Псковом, Вильнюсом.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17 августа 1944 года был легко ранен в левую руку. После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госпиталя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снова на фронт. Служил до мая 1946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инвалидом войны 3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войны 1 степени»,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Жукова,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нак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«Фронтовик» от 9.05.2000 г. 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ПК\Desktop\Documents\вет.высокинский\SAM_91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456384" cy="43924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614" y="5945048"/>
            <a:ext cx="34813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Лобанов Николай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Фёдорович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3888432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98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684" y="428604"/>
            <a:ext cx="5286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Мишенев Василий Александрович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1927 году в п.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призван на фронт в ноябре 1944 года, служил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51-ом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 МВД по март 1947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 медалью: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медалью «30 лет Советской Армии и Флота».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8.04.1998 года.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ПК\Desktop\Documents\вет.высокинский\SAM_9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08" y="500042"/>
            <a:ext cx="3242672" cy="40719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7597" y="5877272"/>
            <a:ext cx="4045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Мишенев Василий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Александрович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48" y="3857628"/>
            <a:ext cx="3888432" cy="236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481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00042"/>
            <a:ext cx="51435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Воронин Александр Николаевич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1911 году в п.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августа 1941 года по сентябрь 1945 года, воевал в составе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853-го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артиллерийского полка.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взятие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Кокчебас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1941- 1945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ПК\Desktop\Documents\вет.высокинский\SAM_9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14290"/>
            <a:ext cx="3391786" cy="4286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03082" y="6165304"/>
            <a:ext cx="3838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Воронин 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Николаевич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3786190"/>
            <a:ext cx="4000528" cy="243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23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428603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Сергей Иванович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1915 году в п.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24 августа1941 года по сентябрь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452-ом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полку, 67-я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стрелковая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дивизия,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Карельский фронт.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23 июля 1943 года был ранен в живот.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лечения в госпитале, был признан 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годным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 службе.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Вернулся на родину.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медалями: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боевые заслуги»,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</p:txBody>
      </p:sp>
      <p:pic>
        <p:nvPicPr>
          <p:cNvPr id="4098" name="Picture 2" descr="C:\Users\ПК\Desktop\Documents\вет.высокинский\SAM_9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3456384" cy="4440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6021288"/>
            <a:ext cx="3274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Сергей Иванович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РЯДОВОЙ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0" y="3929066"/>
            <a:ext cx="3725688" cy="222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575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7863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Баев Николай Федосеевич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1925 году в 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Кумбисер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 на фронте с октября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1943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года по май 1945 года. Служил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482-ом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фронте.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Награжден: 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войны 2 ст.»,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медалью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отвагу»,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едалью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оборону Ленинграда»,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9.05.1997 года.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572132" y="214290"/>
            <a:ext cx="3286148" cy="4429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5643570" y="5929330"/>
            <a:ext cx="31321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Баев Николай Федосеевич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3714752"/>
            <a:ext cx="3929580" cy="2441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263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 Илья Гаврилович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1920 году в п.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призван на фронт в первые дни войны.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16 августа 1942 года в Орловской области был взят в немецкий плен, отправлен в Германию, затем в Италию. В 1943 году бежал из фашистской неволи.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Продолжил служить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335-ом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стрелковом полку с октября 1945 года по май 1946 года. Воинское звание рядовой.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Награжден медалью 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 др.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21.11.2000 года.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ПК\Desktop\Documents\вет.высокинский\SAM_9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33703"/>
            <a:ext cx="3456384" cy="44405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5949280"/>
            <a:ext cx="3298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Пахолков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Илья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Гаврилович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РЯДОВОЙ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20" y="3929066"/>
            <a:ext cx="3725688" cy="222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1466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332656"/>
            <a:ext cx="521497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Бревнов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Александр Алексеевич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 07.03.1926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году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Марково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призван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фронт  в 1943 году. 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на Ленинградском фронте.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ефрейтор.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 26.06.1944 года в голову легкое ранение, 15.01.1945 года тяжелое ранение в живот.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Проживал в поселке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Высокинский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войны 2 степени».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Умер 31.05.1986  года.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4646" y="5857892"/>
            <a:ext cx="3729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Бревнов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Александр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Алексеевич</a:t>
            </a:r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ЕФРЕЙТОР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Галина\Desktop\GBPsxi4MkZ0.jpg"/>
          <p:cNvPicPr>
            <a:picLocks noChangeAspect="1" noChangeArrowheads="1"/>
          </p:cNvPicPr>
          <p:nvPr/>
        </p:nvPicPr>
        <p:blipFill>
          <a:blip r:embed="rId3"/>
          <a:srcRect l="10000" t="41667" r="11428" b="6944"/>
          <a:stretch>
            <a:fillRect/>
          </a:stretch>
        </p:blipFill>
        <p:spPr bwMode="auto">
          <a:xfrm>
            <a:off x="5500694" y="285728"/>
            <a:ext cx="3357586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4000504"/>
            <a:ext cx="3725688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210178"/>
      </p:ext>
    </p:extLst>
  </p:cSld>
  <p:clrMapOvr>
    <a:masterClrMapping/>
  </p:clrMapOvr>
  <p:transition advTm="10234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6182" y="0"/>
            <a:ext cx="535781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Тепляков Аркадий Михайлович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родился в 1926 году в д.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Мочальник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Никольского района Вологодской области.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период Великой Отечественной войны был на фронте с октября 1943 года по 9 мая 1945 года.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Воевал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34-ом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запасном полку, затем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181-ом стрелковом полку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Эстонии.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Воинское звание рядовой.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Был ранен 18 августа 1944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войны вернулся на родину.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Женился, с женой Марией Андреевной воспитали 6 детей, всем дали образование. Позднее семья переехала в Костромскую область, а последние 10 лет Аркадий Михайлович проживает у детей в Ленинградской области. Возраст 93 года.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Инвалид войны 1 группы.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Награждён: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орденом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«Отечественной войны 2 ст.», медалями «За отвагу»,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«За победу над Германией в Великой Отечественной войне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1941-1945гг.»,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«30 лет Советской Армии и Флота», 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«50 лет вооруженных сил СССР» и др.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5715016"/>
            <a:ext cx="3729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Тепляков Аркадий Михайлович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 РЯДОВОЙ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                   </a:t>
            </a:r>
            <a:endParaRPr lang="ru-RU" dirty="0"/>
          </a:p>
        </p:txBody>
      </p:sp>
      <p:pic>
        <p:nvPicPr>
          <p:cNvPr id="3" name="Picture 2" descr="C:\Users\Галина\Desktop\Dlm-FVh1_8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286148" cy="4357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071942"/>
            <a:ext cx="3500953" cy="20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807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4898</TotalTime>
  <Words>9081</Words>
  <Application>Microsoft Office PowerPoint</Application>
  <PresentationFormat>Экран (4:3)</PresentationFormat>
  <Paragraphs>1043</Paragraphs>
  <Slides>111</Slides>
  <Notes>6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111</vt:i4>
      </vt:variant>
    </vt:vector>
  </HeadingPairs>
  <TitlesOfParts>
    <vt:vector size="112" baseType="lpstr">
      <vt:lpstr>Справедливость</vt:lpstr>
      <vt:lpstr>Завражская библиотека-филиал  МКУК «МЦБС Никольского района»  Вологодской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User</cp:lastModifiedBy>
  <cp:revision>724</cp:revision>
  <dcterms:created xsi:type="dcterms:W3CDTF">2020-02-12T11:01:24Z</dcterms:created>
  <dcterms:modified xsi:type="dcterms:W3CDTF">2020-06-23T09:00:07Z</dcterms:modified>
</cp:coreProperties>
</file>