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306" r:id="rId2"/>
    <p:sldId id="322" r:id="rId3"/>
    <p:sldId id="289" r:id="rId4"/>
    <p:sldId id="290" r:id="rId5"/>
    <p:sldId id="312" r:id="rId6"/>
    <p:sldId id="299" r:id="rId7"/>
    <p:sldId id="301" r:id="rId8"/>
    <p:sldId id="303" r:id="rId9"/>
    <p:sldId id="302" r:id="rId10"/>
    <p:sldId id="319" r:id="rId11"/>
    <p:sldId id="296" r:id="rId12"/>
    <p:sldId id="297" r:id="rId13"/>
    <p:sldId id="309" r:id="rId14"/>
    <p:sldId id="318" r:id="rId15"/>
    <p:sldId id="286" r:id="rId16"/>
    <p:sldId id="311" r:id="rId17"/>
    <p:sldId id="313" r:id="rId18"/>
    <p:sldId id="316" r:id="rId19"/>
    <p:sldId id="314" r:id="rId20"/>
    <p:sldId id="285" r:id="rId21"/>
    <p:sldId id="321" r:id="rId22"/>
    <p:sldId id="280" r:id="rId23"/>
    <p:sldId id="310" r:id="rId24"/>
    <p:sldId id="315" r:id="rId25"/>
    <p:sldId id="287" r:id="rId26"/>
    <p:sldId id="320" r:id="rId27"/>
    <p:sldId id="305" r:id="rId28"/>
    <p:sldId id="281" r:id="rId29"/>
    <p:sldId id="276" r:id="rId30"/>
    <p:sldId id="317" r:id="rId31"/>
    <p:sldId id="291" r:id="rId32"/>
    <p:sldId id="298" r:id="rId33"/>
    <p:sldId id="323" r:id="rId34"/>
    <p:sldId id="324" r:id="rId35"/>
  </p:sldIdLst>
  <p:sldSz cx="9144000" cy="6858000" type="screen4x3"/>
  <p:notesSz cx="6858000" cy="9947275"/>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71" autoAdjust="0"/>
    <p:restoredTop sz="86415" autoAdjust="0"/>
  </p:normalViewPr>
  <p:slideViewPr>
    <p:cSldViewPr>
      <p:cViewPr varScale="1">
        <p:scale>
          <a:sx n="80" d="100"/>
          <a:sy n="80" d="100"/>
        </p:scale>
        <p:origin x="360" y="67"/>
      </p:cViewPr>
      <p:guideLst>
        <p:guide orient="horz" pos="2160"/>
        <p:guide pos="2880"/>
      </p:guideLst>
    </p:cSldViewPr>
  </p:slideViewPr>
  <p:outlineViewPr>
    <p:cViewPr>
      <p:scale>
        <a:sx n="33" d="100"/>
        <a:sy n="33" d="100"/>
      </p:scale>
      <p:origin x="258" y="440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fld id="{85D893C3-22B8-4C81-9F19-C833CC1047DE}" type="slidenum">
              <a:rPr lang="ru-RU" altLang="ru-RU"/>
              <a:pPr/>
              <a:t>‹#›</a:t>
            </a:fld>
            <a:endParaRPr lang="ru-RU" altLang="ru-RU"/>
          </a:p>
        </p:txBody>
      </p:sp>
    </p:spTree>
    <p:extLst>
      <p:ext uri="{BB962C8B-B14F-4D97-AF65-F5344CB8AC3E}">
        <p14:creationId xmlns:p14="http://schemas.microsoft.com/office/powerpoint/2010/main" val="10823582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7A40F984-0365-4A1F-AE1F-C9BEEC7A87B8}" type="slidenum">
              <a:rPr lang="ru-RU" altLang="ru-RU"/>
              <a:pPr/>
              <a:t>‹#›</a:t>
            </a:fld>
            <a:endParaRPr lang="ru-RU" altLang="ru-RU"/>
          </a:p>
        </p:txBody>
      </p:sp>
    </p:spTree>
    <p:extLst>
      <p:ext uri="{BB962C8B-B14F-4D97-AF65-F5344CB8AC3E}">
        <p14:creationId xmlns:p14="http://schemas.microsoft.com/office/powerpoint/2010/main" val="320934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FE352BC2-16B4-409D-B544-926A765545AB}" type="slidenum">
              <a:rPr lang="ru-RU" altLang="ru-RU"/>
              <a:pPr/>
              <a:t>‹#›</a:t>
            </a:fld>
            <a:endParaRPr lang="ru-RU" altLang="ru-RU"/>
          </a:p>
        </p:txBody>
      </p:sp>
    </p:spTree>
    <p:extLst>
      <p:ext uri="{BB962C8B-B14F-4D97-AF65-F5344CB8AC3E}">
        <p14:creationId xmlns:p14="http://schemas.microsoft.com/office/powerpoint/2010/main" val="391024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46C2B0B1-DC26-43E8-A9B1-B05B03DDCB41}" type="slidenum">
              <a:rPr lang="ru-RU" altLang="ru-RU"/>
              <a:pPr/>
              <a:t>‹#›</a:t>
            </a:fld>
            <a:endParaRPr lang="ru-RU" altLang="ru-RU"/>
          </a:p>
        </p:txBody>
      </p:sp>
    </p:spTree>
    <p:extLst>
      <p:ext uri="{BB962C8B-B14F-4D97-AF65-F5344CB8AC3E}">
        <p14:creationId xmlns:p14="http://schemas.microsoft.com/office/powerpoint/2010/main" val="408509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Объект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a:lstStyle>
            <a:lvl1pPr>
              <a:defRPr/>
            </a:lvl1pPr>
          </a:lstStyle>
          <a:p>
            <a:fld id="{13F5B886-FE07-4B43-98EE-201588596090}" type="slidenum">
              <a:rPr lang="ru-RU" altLang="ru-RU"/>
              <a:pPr/>
              <a:t>‹#›</a:t>
            </a:fld>
            <a:endParaRPr lang="ru-RU" alt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0066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fld id="{CF1A8215-468F-4159-B96A-4AA0E674F9B1}" type="slidenum">
              <a:rPr lang="ru-RU" altLang="ru-RU"/>
              <a:pPr/>
              <a:t>‹#›</a:t>
            </a:fld>
            <a:endParaRPr lang="ru-RU" altLang="ru-RU"/>
          </a:p>
        </p:txBody>
      </p:sp>
    </p:spTree>
    <p:extLst>
      <p:ext uri="{BB962C8B-B14F-4D97-AF65-F5344CB8AC3E}">
        <p14:creationId xmlns:p14="http://schemas.microsoft.com/office/powerpoint/2010/main" val="24240196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315F0A09-D112-45CB-9BF9-50D65BBBB475}" type="slidenum">
              <a:rPr lang="ru-RU" altLang="ru-RU"/>
              <a:pPr/>
              <a:t>‹#›</a:t>
            </a:fld>
            <a:endParaRPr lang="ru-RU" altLang="ru-RU"/>
          </a:p>
        </p:txBody>
      </p:sp>
    </p:spTree>
    <p:extLst>
      <p:ext uri="{BB962C8B-B14F-4D97-AF65-F5344CB8AC3E}">
        <p14:creationId xmlns:p14="http://schemas.microsoft.com/office/powerpoint/2010/main" val="248796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Объект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fld id="{860B5E56-507C-4772-BC03-CC5D1937F0EB}" type="slidenum">
              <a:rPr lang="ru-RU" altLang="ru-RU"/>
              <a:pPr/>
              <a:t>‹#›</a:t>
            </a:fld>
            <a:endParaRPr lang="ru-RU" altLang="ru-RU"/>
          </a:p>
        </p:txBody>
      </p:sp>
    </p:spTree>
    <p:extLst>
      <p:ext uri="{BB962C8B-B14F-4D97-AF65-F5344CB8AC3E}">
        <p14:creationId xmlns:p14="http://schemas.microsoft.com/office/powerpoint/2010/main" val="47299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a:lstStyle>
            <a:lvl1pPr>
              <a:defRPr/>
            </a:lvl1pPr>
          </a:lstStyle>
          <a:p>
            <a:fld id="{9884870C-974B-42A2-88B1-0750594CE945}" type="slidenum">
              <a:rPr lang="ru-RU" altLang="ru-RU"/>
              <a:pPr/>
              <a:t>‹#›</a:t>
            </a:fld>
            <a:endParaRPr lang="ru-RU" alt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10728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fld id="{ECB36FD4-B24D-4E48-8A7C-933CA4B63491}" type="slidenum">
              <a:rPr lang="ru-RU" altLang="ru-RU"/>
              <a:pPr/>
              <a:t>‹#›</a:t>
            </a:fld>
            <a:endParaRPr lang="ru-RU" altLang="ru-RU"/>
          </a:p>
        </p:txBody>
      </p:sp>
    </p:spTree>
    <p:extLst>
      <p:ext uri="{BB962C8B-B14F-4D97-AF65-F5344CB8AC3E}">
        <p14:creationId xmlns:p14="http://schemas.microsoft.com/office/powerpoint/2010/main" val="303508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7" name="Прямая соединительная линия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Прямая соединительная линия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Объект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a:lstStyle>
            <a:lvl1pPr>
              <a:defRPr/>
            </a:lvl1pPr>
          </a:lstStyle>
          <a:p>
            <a:fld id="{454C1A16-7BE1-49C4-AEE4-42333A59D049}" type="slidenum">
              <a:rPr lang="ru-RU" altLang="ru-RU"/>
              <a:pPr/>
              <a:t>‹#›</a:t>
            </a:fld>
            <a:endParaRPr lang="ru-RU" alt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8676979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11" name="Прямая соединительная линия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a:lstStyle>
            <a:lvl1pPr>
              <a:defRPr/>
            </a:lvl1pPr>
          </a:lstStyle>
          <a:p>
            <a:fld id="{D240BA01-4021-4F92-84D1-23F3D57BCC7B}" type="slidenum">
              <a:rPr lang="ru-RU" altLang="ru-RU"/>
              <a:pPr/>
              <a:t>‹#›</a:t>
            </a:fld>
            <a:endParaRPr lang="ru-RU" alt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47572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32" name="Прямая соединительная линия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Прямая соединительная линия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361069C9-EDA4-4514-B6E1-41AFE2A9396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75" r:id="rId4"/>
    <p:sldLayoutId id="2147483976" r:id="rId5"/>
    <p:sldLayoutId id="2147483984" r:id="rId6"/>
    <p:sldLayoutId id="2147483977" r:id="rId7"/>
    <p:sldLayoutId id="2147483985" r:id="rId8"/>
    <p:sldLayoutId id="2147483986" r:id="rId9"/>
    <p:sldLayoutId id="2147483978" r:id="rId10"/>
    <p:sldLayoutId id="2147483979" r:id="rId11"/>
    <p:sldLayoutId id="2147483980"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457200" y="1196975"/>
            <a:ext cx="8291513" cy="3095625"/>
          </a:xfrm>
        </p:spPr>
        <p:txBody>
          <a:bodyPr/>
          <a:lstStyle/>
          <a:p>
            <a:pPr algn="ctr" eaLnBrk="1" fontAlgn="auto" hangingPunct="1">
              <a:spcAft>
                <a:spcPts val="0"/>
              </a:spcAft>
              <a:defRPr/>
            </a:pPr>
            <a:r>
              <a:rPr lang="ru-RU" b="1" dirty="0" smtClean="0"/>
              <a:t>Награжденные медалью </a:t>
            </a:r>
            <a:br>
              <a:rPr lang="ru-RU" b="1" dirty="0" smtClean="0"/>
            </a:br>
            <a:r>
              <a:rPr lang="ru-RU" b="1" dirty="0" smtClean="0"/>
              <a:t>«За доблестный труд в годы Великой Отечественной войны»</a:t>
            </a:r>
            <a:br>
              <a:rPr lang="ru-RU" b="1" dirty="0" smtClean="0"/>
            </a:br>
            <a:r>
              <a:rPr lang="ru-RU" b="1" dirty="0" smtClean="0"/>
              <a:t>(</a:t>
            </a:r>
            <a:r>
              <a:rPr lang="ru-RU" b="1" dirty="0" err="1" smtClean="0"/>
              <a:t>Полежаевский</a:t>
            </a:r>
            <a:r>
              <a:rPr lang="ru-RU" b="1" dirty="0" smtClean="0"/>
              <a:t> сельсовет)</a:t>
            </a:r>
          </a:p>
        </p:txBody>
      </p:sp>
    </p:spTree>
  </p:cSld>
  <p:clrMapOvr>
    <a:masterClrMapping/>
  </p:clrMapOvr>
  <p:transition spd="slow" advClick="0" advTm="5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4638"/>
            <a:ext cx="7972425" cy="1143000"/>
          </a:xfrm>
        </p:spPr>
        <p:txBody>
          <a:bodyPr>
            <a:normAutofit fontScale="90000"/>
          </a:bodyPr>
          <a:lstStyle/>
          <a:p>
            <a:pPr algn="ctr" eaLnBrk="1" fontAlgn="auto" hangingPunct="1">
              <a:spcAft>
                <a:spcPts val="0"/>
              </a:spcAft>
              <a:defRPr/>
            </a:pPr>
            <a:r>
              <a:rPr lang="ru-RU" sz="3600" b="1" dirty="0" smtClean="0"/>
              <a:t>Черногубова </a:t>
            </a:r>
            <a:br>
              <a:rPr lang="ru-RU" sz="3600" b="1" dirty="0" smtClean="0"/>
            </a:br>
            <a:r>
              <a:rPr lang="ru-RU" sz="3600" b="1" dirty="0" smtClean="0"/>
              <a:t>Анастасия </a:t>
            </a:r>
            <a:r>
              <a:rPr lang="ru-RU" sz="3600" b="1" dirty="0" err="1" smtClean="0"/>
              <a:t>Макаровна</a:t>
            </a:r>
            <a:r>
              <a:rPr lang="ru-RU" sz="3600" b="1" dirty="0" smtClean="0"/>
              <a:t/>
            </a:r>
            <a:br>
              <a:rPr lang="ru-RU" sz="3600" b="1" dirty="0" smtClean="0"/>
            </a:br>
            <a:r>
              <a:rPr lang="ru-RU" sz="3100" b="1" dirty="0" smtClean="0"/>
              <a:t>19.09.1928 – 28.08.2004</a:t>
            </a:r>
          </a:p>
        </p:txBody>
      </p:sp>
      <p:sp>
        <p:nvSpPr>
          <p:cNvPr id="17411" name="Объект 2"/>
          <p:cNvSpPr>
            <a:spLocks noGrp="1"/>
          </p:cNvSpPr>
          <p:nvPr>
            <p:ph sz="quarter" idx="1"/>
          </p:nvPr>
        </p:nvSpPr>
        <p:spPr>
          <a:xfrm>
            <a:off x="457200" y="1600200"/>
            <a:ext cx="7467600" cy="4873625"/>
          </a:xfrm>
        </p:spPr>
        <p:txBody>
          <a:bodyPr/>
          <a:lstStyle/>
          <a:p>
            <a:pPr algn="just" eaLnBrk="1" hangingPunct="1">
              <a:lnSpc>
                <a:spcPct val="80000"/>
              </a:lnSpc>
            </a:pPr>
            <a:r>
              <a:rPr lang="ru-RU" altLang="ru-RU" sz="2000" smtClean="0"/>
              <a:t>Родилась 19 сентября 1928 </a:t>
            </a:r>
            <a:r>
              <a:rPr lang="ru-RU" altLang="ru-RU" sz="2000" b="1" smtClean="0"/>
              <a:t>года</a:t>
            </a:r>
            <a:r>
              <a:rPr lang="ru-RU" altLang="ru-RU" sz="2000" smtClean="0"/>
              <a:t> в деревне Ворново Нижне-Кемского сельского Совета в многодетной крестьянской семье. Закончила всего 2 класса. Один год отец учил ее дома считать и писать, а второй год она ходила в школу. Тринадцатилетней девочкой застала ее война. Нелегкой была доля таких подростков. Пришлось и пахать, и боронить, и сеять вручную. Зимой Настю  отправляли в лес. Основной пищей были хлеб, картофель и чай. Никогда не забудет Анастасия Макаровна свою первую премию – 10 метров коленкора, из которых она сшила юбку и кофту. В 1948 году она вышла замуж. 27 лет отработала в лесопункте. У нее была большая семья. Муж умер рано. Детей поднимала одна, помогали старшие дети. За свой труд имеет много наград: медаль «Ветеран труда», знак «Ударник коммунистического труда», «Победитель социалистического соревнования», «Знак Почета» и юбилейными медалями. </a:t>
            </a:r>
          </a:p>
          <a:p>
            <a:pPr eaLnBrk="1" hangingPunct="1"/>
            <a:endParaRPr lang="ru-RU" altLang="ru-RU" smtClean="0"/>
          </a:p>
        </p:txBody>
      </p:sp>
    </p:spTree>
  </p:cSld>
  <p:clrMapOvr>
    <a:masterClrMapping/>
  </p:clrMapOvr>
  <p:transition spd="slow" advTm="15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fontAlgn="auto" hangingPunct="1">
              <a:spcAft>
                <a:spcPts val="0"/>
              </a:spcAft>
              <a:defRPr/>
            </a:pPr>
            <a:r>
              <a:rPr lang="ru-RU" sz="3600" b="1" dirty="0" err="1" smtClean="0"/>
              <a:t>Сверчкова</a:t>
            </a:r>
            <a:r>
              <a:rPr lang="ru-RU" sz="3600" b="1" dirty="0" smtClean="0"/>
              <a:t> Анна Афанасьевна</a:t>
            </a:r>
            <a:r>
              <a:rPr lang="ru-RU" sz="3200" b="1" dirty="0" smtClean="0"/>
              <a:t/>
            </a:r>
            <a:br>
              <a:rPr lang="ru-RU" sz="3200" b="1" dirty="0" smtClean="0"/>
            </a:br>
            <a:r>
              <a:rPr lang="ru-RU" sz="2800" b="1" dirty="0" smtClean="0"/>
              <a:t>03.01.1929 – 03.06.2006</a:t>
            </a:r>
          </a:p>
        </p:txBody>
      </p:sp>
      <p:sp>
        <p:nvSpPr>
          <p:cNvPr id="18435" name="Rectangle 4"/>
          <p:cNvSpPr>
            <a:spLocks noGrp="1" noChangeArrowheads="1"/>
          </p:cNvSpPr>
          <p:nvPr>
            <p:ph type="body" sz="half" idx="1"/>
          </p:nvPr>
        </p:nvSpPr>
        <p:spPr>
          <a:xfrm>
            <a:off x="468313" y="1628775"/>
            <a:ext cx="4038600" cy="5040313"/>
          </a:xfrm>
        </p:spPr>
        <p:txBody>
          <a:bodyPr/>
          <a:lstStyle/>
          <a:p>
            <a:pPr algn="just" eaLnBrk="1" hangingPunct="1"/>
            <a:r>
              <a:rPr lang="ru-RU" altLang="ru-RU" sz="1600" smtClean="0"/>
              <a:t>Родилась 3 января 1929 году в деревне Веденихи. В 1941 году ей исполнилось 12 лет. В школу не ходила. Ее мать работала в колхозе дояркой, ухаживала за двадцатью коровами. Анна помогала ей в этом. Помогали жать в ручную серпами рожь, молотили, мололи зерно, а муку отправляли на фронт. Самим ничего не оставалось. После окончания войны жизнь в деревне немного улучшилась. За трудодни стали немного давать муки. Содержали небольшое домашнее хозяйство Корова и три овцы были основной поддержкой семьи.  Награждена юбилейными медалями. </a:t>
            </a:r>
          </a:p>
        </p:txBody>
      </p:sp>
      <p:pic>
        <p:nvPicPr>
          <p:cNvPr id="18436" name="Объект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1628775"/>
            <a:ext cx="3455988" cy="4032250"/>
          </a:xfrm>
        </p:spPr>
      </p:pic>
    </p:spTree>
  </p:cSld>
  <p:clrMapOvr>
    <a:masterClrMapping/>
  </p:clrMapOvr>
  <p:transition spd="slow" advClick="0" advTm="15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fontAlgn="auto" hangingPunct="1">
              <a:spcAft>
                <a:spcPts val="0"/>
              </a:spcAft>
              <a:defRPr/>
            </a:pPr>
            <a:r>
              <a:rPr lang="ru-RU" sz="3600" b="1" dirty="0" smtClean="0"/>
              <a:t>Коноплева Мария </a:t>
            </a:r>
            <a:r>
              <a:rPr lang="ru-RU" sz="3600" b="1" dirty="0" err="1" smtClean="0"/>
              <a:t>Ильевна</a:t>
            </a:r>
            <a:r>
              <a:rPr lang="ru-RU" sz="3200" b="1" dirty="0" smtClean="0"/>
              <a:t/>
            </a:r>
            <a:br>
              <a:rPr lang="ru-RU" sz="3200" b="1" dirty="0" smtClean="0"/>
            </a:br>
            <a:r>
              <a:rPr lang="ru-RU" sz="2800" b="1" dirty="0" smtClean="0"/>
              <a:t>16.02.1905 -06.09.2008</a:t>
            </a:r>
          </a:p>
        </p:txBody>
      </p:sp>
      <p:sp>
        <p:nvSpPr>
          <p:cNvPr id="26627" name="Rectangle 4"/>
          <p:cNvSpPr>
            <a:spLocks noGrp="1" noChangeArrowheads="1"/>
          </p:cNvSpPr>
          <p:nvPr>
            <p:ph type="body" sz="half" idx="1"/>
          </p:nvPr>
        </p:nvSpPr>
        <p:spPr>
          <a:xfrm>
            <a:off x="457200" y="1557338"/>
            <a:ext cx="4835525" cy="4967287"/>
          </a:xfrm>
        </p:spPr>
        <p:txBody>
          <a:bodyPr>
            <a:normAutofit lnSpcReduction="10000"/>
          </a:bodyPr>
          <a:lstStyle/>
          <a:p>
            <a:pPr marL="274320" indent="-274320" algn="just" eaLnBrk="1" fontAlgn="auto" hangingPunct="1">
              <a:lnSpc>
                <a:spcPct val="80000"/>
              </a:lnSpc>
              <a:spcAft>
                <a:spcPts val="0"/>
              </a:spcAft>
              <a:buFont typeface="Wingdings"/>
              <a:buChar char=""/>
              <a:defRPr/>
            </a:pPr>
            <a:r>
              <a:rPr lang="ru-RU" sz="1800" dirty="0" smtClean="0"/>
              <a:t>Родилась 16 февраля 1905 года в деревне </a:t>
            </a:r>
            <a:r>
              <a:rPr lang="ru-RU" sz="1800" dirty="0" err="1" smtClean="0"/>
              <a:t>Куданга</a:t>
            </a:r>
            <a:r>
              <a:rPr lang="ru-RU" sz="1800" dirty="0" smtClean="0"/>
              <a:t>. Когда началась война Марии </a:t>
            </a:r>
            <a:r>
              <a:rPr lang="ru-RU" sz="1800" dirty="0" err="1" smtClean="0"/>
              <a:t>Ильевне</a:t>
            </a:r>
            <a:r>
              <a:rPr lang="ru-RU" sz="1800" dirty="0" smtClean="0"/>
              <a:t> было 36 лет. Она работала в колхозе разнорабочей. Жила на починке Высокая Грива. Работа в колхозе была очень тяжелой: боронили и пахали на себе, таская бороны и плуги. Рожь жали вручную. Денег за работу не давали, работали за трудодни. Ели головки клевера, листья липы. Помогали свои огороды, держали скота. Платили большие налоги молоком, мясом, яйцами. Муж погиб на войне, осталось четверо детей, которых надо было поднимать на ноги. После войны жила в деревне </a:t>
            </a:r>
            <a:r>
              <a:rPr lang="ru-RU" sz="1800" dirty="0" err="1" smtClean="0"/>
              <a:t>Куданга</a:t>
            </a:r>
            <a:r>
              <a:rPr lang="ru-RU" sz="1800" dirty="0" smtClean="0"/>
              <a:t>. Последние годы проживала в поселке </a:t>
            </a:r>
            <a:r>
              <a:rPr lang="ru-RU" sz="1800" dirty="0" err="1" smtClean="0"/>
              <a:t>Нюненьга</a:t>
            </a:r>
            <a:r>
              <a:rPr lang="ru-RU" sz="1800" dirty="0" smtClean="0"/>
              <a:t> у родственников. Награждена медалью «За доблестный труд в годы Великой Отечественной войны», «Ветеран труда», юбилейными </a:t>
            </a:r>
          </a:p>
          <a:p>
            <a:pPr marL="0" indent="0" algn="just" eaLnBrk="1" fontAlgn="auto" hangingPunct="1">
              <a:lnSpc>
                <a:spcPct val="80000"/>
              </a:lnSpc>
              <a:spcAft>
                <a:spcPts val="0"/>
              </a:spcAft>
              <a:buFontTx/>
              <a:buNone/>
              <a:defRPr/>
            </a:pPr>
            <a:r>
              <a:rPr lang="ru-RU" sz="1800" dirty="0" smtClean="0"/>
              <a:t>     медалями. </a:t>
            </a:r>
          </a:p>
          <a:p>
            <a:pPr marL="274320" indent="-274320" algn="just" eaLnBrk="1" fontAlgn="auto" hangingPunct="1">
              <a:lnSpc>
                <a:spcPct val="80000"/>
              </a:lnSpc>
              <a:spcAft>
                <a:spcPts val="0"/>
              </a:spcAft>
              <a:buFont typeface="Wingdings"/>
              <a:buChar char=""/>
              <a:defRPr/>
            </a:pPr>
            <a:r>
              <a:rPr lang="ru-RU" sz="1800" dirty="0" smtClean="0"/>
              <a:t>Мария </a:t>
            </a:r>
            <a:r>
              <a:rPr lang="ru-RU" sz="1800" dirty="0" err="1" smtClean="0"/>
              <a:t>Ильевна</a:t>
            </a:r>
            <a:r>
              <a:rPr lang="ru-RU" sz="1800" dirty="0" smtClean="0"/>
              <a:t> прожила 103 года.</a:t>
            </a:r>
          </a:p>
        </p:txBody>
      </p:sp>
      <p:pic>
        <p:nvPicPr>
          <p:cNvPr id="19460" name="Объект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7213" y="1484313"/>
            <a:ext cx="3111500" cy="4176712"/>
          </a:xfrm>
        </p:spPr>
      </p:pic>
    </p:spTree>
  </p:cSld>
  <p:clrMapOvr>
    <a:masterClrMapping/>
  </p:clrMapOvr>
  <p:transition spd="slow" advClick="0" advTm="15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274638"/>
            <a:ext cx="8229600" cy="1282700"/>
          </a:xfrm>
        </p:spPr>
        <p:txBody>
          <a:bodyPr/>
          <a:lstStyle/>
          <a:p>
            <a:pPr algn="ctr" eaLnBrk="1" fontAlgn="auto" hangingPunct="1">
              <a:spcAft>
                <a:spcPts val="0"/>
              </a:spcAft>
              <a:defRPr/>
            </a:pPr>
            <a:r>
              <a:rPr lang="ru-RU" sz="3600" b="1" dirty="0" err="1" smtClean="0"/>
              <a:t>Шашерина</a:t>
            </a:r>
            <a:r>
              <a:rPr lang="ru-RU" sz="3600" b="1" dirty="0" smtClean="0"/>
              <a:t> Юлия </a:t>
            </a:r>
            <a:r>
              <a:rPr lang="ru-RU" sz="3600" b="1" dirty="0" err="1" smtClean="0"/>
              <a:t>Ильевна</a:t>
            </a:r>
            <a:r>
              <a:rPr lang="ru-RU" sz="4800" dirty="0" smtClean="0"/>
              <a:t/>
            </a:r>
            <a:br>
              <a:rPr lang="ru-RU" sz="4800" dirty="0" smtClean="0"/>
            </a:br>
            <a:r>
              <a:rPr lang="ru-RU" sz="2800" b="1" dirty="0" smtClean="0"/>
              <a:t>22.07.1923 – июнь 2010 г.</a:t>
            </a:r>
          </a:p>
        </p:txBody>
      </p:sp>
      <p:pic>
        <p:nvPicPr>
          <p:cNvPr id="20483"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803400"/>
            <a:ext cx="6029325" cy="4467225"/>
          </a:xfrm>
        </p:spPr>
      </p:pic>
    </p:spTree>
  </p:cSld>
  <p:clrMapOvr>
    <a:masterClrMapping/>
  </p:clrMapOvr>
  <p:transition spd="slow" advTm="3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274638"/>
            <a:ext cx="7467600" cy="1282700"/>
          </a:xfrm>
        </p:spPr>
        <p:txBody>
          <a:bodyPr>
            <a:normAutofit fontScale="90000"/>
          </a:bodyPr>
          <a:lstStyle/>
          <a:p>
            <a:pPr algn="ctr" eaLnBrk="1" fontAlgn="auto" hangingPunct="1">
              <a:spcAft>
                <a:spcPts val="0"/>
              </a:spcAft>
              <a:defRPr/>
            </a:pPr>
            <a:r>
              <a:rPr lang="ru-RU" sz="3600" b="1" dirty="0" err="1" smtClean="0"/>
              <a:t>Гомзикова</a:t>
            </a:r>
            <a:r>
              <a:rPr lang="ru-RU" sz="3600" b="1" dirty="0" smtClean="0"/>
              <a:t> </a:t>
            </a:r>
            <a:br>
              <a:rPr lang="ru-RU" sz="3600" b="1" dirty="0" smtClean="0"/>
            </a:br>
            <a:r>
              <a:rPr lang="ru-RU" sz="3600" b="1" dirty="0" smtClean="0"/>
              <a:t>Анастасия Михайловна</a:t>
            </a:r>
            <a:br>
              <a:rPr lang="ru-RU" sz="3600" b="1" dirty="0" smtClean="0"/>
            </a:br>
            <a:r>
              <a:rPr lang="ru-RU" sz="3100" b="1" dirty="0" smtClean="0"/>
              <a:t>18.11.1924 - 09.10.2010</a:t>
            </a:r>
          </a:p>
        </p:txBody>
      </p:sp>
      <p:sp>
        <p:nvSpPr>
          <p:cNvPr id="16387" name="Объект 2"/>
          <p:cNvSpPr>
            <a:spLocks noGrp="1"/>
          </p:cNvSpPr>
          <p:nvPr>
            <p:ph sz="quarter" idx="1"/>
          </p:nvPr>
        </p:nvSpPr>
        <p:spPr>
          <a:xfrm>
            <a:off x="457200" y="1844675"/>
            <a:ext cx="4330700" cy="4281488"/>
          </a:xfrm>
        </p:spPr>
        <p:txBody>
          <a:bodyPr>
            <a:normAutofit lnSpcReduction="10000"/>
          </a:bodyPr>
          <a:lstStyle/>
          <a:p>
            <a:pPr marL="274320" indent="-274320" algn="just" eaLnBrk="1" fontAlgn="auto" hangingPunct="1">
              <a:lnSpc>
                <a:spcPct val="80000"/>
              </a:lnSpc>
              <a:spcAft>
                <a:spcPts val="0"/>
              </a:spcAft>
              <a:buFont typeface="Wingdings"/>
              <a:buChar char=""/>
              <a:defRPr/>
            </a:pPr>
            <a:r>
              <a:rPr lang="ru-RU" sz="2000" dirty="0" smtClean="0"/>
              <a:t>Родилась в 1924 году в д. Горка -</a:t>
            </a:r>
            <a:r>
              <a:rPr lang="ru-RU" sz="2000" dirty="0" err="1" smtClean="0"/>
              <a:t>Кокуй</a:t>
            </a:r>
            <a:r>
              <a:rPr lang="ru-RU" sz="2000" dirty="0" smtClean="0"/>
              <a:t>. Всю войну она  ходила вместе с подругами на оборонительные работы в Архангельскую область. Кто там был, тот этого никогда не забудет. Голод, холод, на ногах лапти. Да и после войны хватила лиха: работала в лесу, гоняли на сплав, где работала наравне с мужчинами. Создала семью. Всю жизнь проработала в колхозе. Родила и воспитала 4 дочерей и 2 сыновей. Ветеран труда. Награждена медалью </a:t>
            </a:r>
            <a:r>
              <a:rPr lang="ru-RU" sz="2000" dirty="0" err="1" smtClean="0"/>
              <a:t>еликой</a:t>
            </a:r>
            <a:r>
              <a:rPr lang="ru-RU" sz="2000" dirty="0" smtClean="0"/>
              <a:t> Отечественной войны», «Ветеран труда», юбилейными медалями. </a:t>
            </a:r>
          </a:p>
          <a:p>
            <a:pPr marL="274320" indent="-274320" eaLnBrk="1" fontAlgn="auto" hangingPunct="1">
              <a:lnSpc>
                <a:spcPct val="80000"/>
              </a:lnSpc>
              <a:spcAft>
                <a:spcPts val="0"/>
              </a:spcAft>
              <a:buFont typeface="Wingdings"/>
              <a:buChar char=""/>
              <a:defRPr/>
            </a:pPr>
            <a:endParaRPr lang="ru-RU" sz="1800" dirty="0" smtClean="0"/>
          </a:p>
        </p:txBody>
      </p:sp>
      <p:pic>
        <p:nvPicPr>
          <p:cNvPr id="21508"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59338" y="1747838"/>
            <a:ext cx="3313112" cy="4276725"/>
          </a:xfrm>
        </p:spPr>
      </p:pic>
    </p:spTree>
  </p:cSld>
  <p:clrMapOvr>
    <a:masterClrMapping/>
  </p:clrMapOvr>
  <p:transition spd="slow" advClick="0" advTm="1500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algn="ctr" eaLnBrk="1" fontAlgn="auto" hangingPunct="1">
              <a:spcAft>
                <a:spcPts val="0"/>
              </a:spcAft>
              <a:defRPr/>
            </a:pPr>
            <a:r>
              <a:rPr lang="ru-RU" sz="3600" b="1" dirty="0" smtClean="0"/>
              <a:t>Беляева Нина Васильевна</a:t>
            </a:r>
            <a:r>
              <a:rPr lang="ru-RU" sz="3200" b="1" dirty="0" smtClean="0"/>
              <a:t/>
            </a:r>
            <a:br>
              <a:rPr lang="ru-RU" sz="3200" b="1" dirty="0" smtClean="0"/>
            </a:br>
            <a:r>
              <a:rPr lang="ru-RU" sz="2800" b="1" dirty="0" smtClean="0"/>
              <a:t>20.02.1928 – 12.11.2010</a:t>
            </a:r>
          </a:p>
        </p:txBody>
      </p:sp>
      <p:sp>
        <p:nvSpPr>
          <p:cNvPr id="22531" name="Rectangle 5"/>
          <p:cNvSpPr>
            <a:spLocks noGrp="1" noChangeArrowheads="1"/>
          </p:cNvSpPr>
          <p:nvPr>
            <p:ph type="body" sz="half" idx="1"/>
          </p:nvPr>
        </p:nvSpPr>
        <p:spPr>
          <a:xfrm>
            <a:off x="323850" y="1600200"/>
            <a:ext cx="4032250" cy="4997450"/>
          </a:xfrm>
        </p:spPr>
        <p:txBody>
          <a:bodyPr/>
          <a:lstStyle/>
          <a:p>
            <a:pPr algn="just" eaLnBrk="1" hangingPunct="1">
              <a:lnSpc>
                <a:spcPct val="80000"/>
              </a:lnSpc>
            </a:pPr>
            <a:r>
              <a:rPr lang="ru-RU" altLang="ru-RU" sz="1500" smtClean="0"/>
              <a:t>Родилась 20 февраля 1928 </a:t>
            </a:r>
            <a:r>
              <a:rPr lang="ru-RU" altLang="ru-RU" sz="1500" b="1" smtClean="0"/>
              <a:t>года</a:t>
            </a:r>
            <a:r>
              <a:rPr lang="ru-RU" altLang="ru-RU" sz="1500" smtClean="0"/>
              <a:t> в деревне Костенево Верхне-Кемского сельсовета в семье колхозников. Когда началась война, ей было 13 лет. Она оставила учебу и пошла работать в колхоз. Вместе с другими детьми пасла коров и лошадей, отвозила лен в Теребаево. За 1941 год сделала 10 таких поездок. Весной 1943 года ее направили на сплав леса. Около двух недель Нина со сверстниками жили в местечке Шишьменьга, скатывали лес в воду. В мае 1943 года ее направили на работу в лесхимартель. Жили в лесу, трудились с утра до ночи. За три дня нужно было обойти 4000 сосен и собрать живицу. За лето она сдавала 2 тонны живицы, это около 15 бочек. Сколько сил и умений нужно было приложить, добывая каждый килограмм, каждый грамм.  После войны Нина Васильевна работала в родном колхозе. Награждена юбилейными медалями. </a:t>
            </a:r>
          </a:p>
        </p:txBody>
      </p:sp>
      <p:pic>
        <p:nvPicPr>
          <p:cNvPr id="22532" name="Picture 7" descr="P316002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16113"/>
            <a:ext cx="4038600" cy="3816350"/>
          </a:xfrm>
          <a:noFill/>
        </p:spPr>
      </p:pic>
    </p:spTree>
  </p:cSld>
  <p:clrMapOvr>
    <a:masterClrMapping/>
  </p:clrMapOvr>
  <p:transition spd="slow" advClick="0" advTm="1500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algn="ctr" eaLnBrk="1" fontAlgn="auto" hangingPunct="1">
              <a:spcAft>
                <a:spcPts val="0"/>
              </a:spcAft>
              <a:defRPr/>
            </a:pPr>
            <a:r>
              <a:rPr lang="ru-RU" sz="3600" b="1" dirty="0" err="1" smtClean="0"/>
              <a:t>Кокшарова</a:t>
            </a:r>
            <a:r>
              <a:rPr lang="ru-RU" sz="3600" b="1" dirty="0" smtClean="0"/>
              <a:t> Анна Андреевна</a:t>
            </a:r>
            <a:br>
              <a:rPr lang="ru-RU" sz="3600" b="1" dirty="0" smtClean="0"/>
            </a:br>
            <a:r>
              <a:rPr lang="ru-RU" sz="2800" b="1" dirty="0" smtClean="0"/>
              <a:t>27.12.1929 – 15.12.2010</a:t>
            </a:r>
          </a:p>
        </p:txBody>
      </p:sp>
      <p:pic>
        <p:nvPicPr>
          <p:cNvPr id="23555"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776413"/>
            <a:ext cx="6029325" cy="4521200"/>
          </a:xfrm>
        </p:spPr>
      </p:pic>
    </p:spTree>
  </p:cSld>
  <p:clrMapOvr>
    <a:masterClrMapping/>
  </p:clrMapOvr>
  <p:transition spd="slow" advClick="0" advTm="3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normAutofit fontScale="90000"/>
          </a:bodyPr>
          <a:lstStyle/>
          <a:p>
            <a:pPr algn="ctr" eaLnBrk="1" fontAlgn="auto" hangingPunct="1">
              <a:spcAft>
                <a:spcPts val="0"/>
              </a:spcAft>
              <a:defRPr/>
            </a:pPr>
            <a:r>
              <a:rPr lang="ru-RU" sz="3600" b="1" dirty="0" smtClean="0"/>
              <a:t>Комягина </a:t>
            </a:r>
            <a:r>
              <a:rPr lang="ru-RU" sz="3600" b="1" dirty="0" err="1" smtClean="0"/>
              <a:t>Евлампия</a:t>
            </a:r>
            <a:r>
              <a:rPr lang="ru-RU" sz="3600" b="1" dirty="0" smtClean="0"/>
              <a:t> </a:t>
            </a:r>
            <a:r>
              <a:rPr lang="ru-RU" sz="3600" b="1" dirty="0" err="1" smtClean="0"/>
              <a:t>Власьевна</a:t>
            </a:r>
            <a:r>
              <a:rPr lang="ru-RU" sz="3200" b="1" dirty="0" smtClean="0"/>
              <a:t/>
            </a:r>
            <a:br>
              <a:rPr lang="ru-RU" sz="3200" b="1" dirty="0" smtClean="0"/>
            </a:br>
            <a:r>
              <a:rPr lang="ru-RU" sz="2800" b="1" dirty="0" smtClean="0"/>
              <a:t>5 июля 1930 – 19.01.2011 г.</a:t>
            </a:r>
          </a:p>
        </p:txBody>
      </p:sp>
      <p:pic>
        <p:nvPicPr>
          <p:cNvPr id="24579"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776413"/>
            <a:ext cx="6029325" cy="4521200"/>
          </a:xfrm>
        </p:spPr>
      </p:pic>
    </p:spTree>
  </p:cSld>
  <p:clrMapOvr>
    <a:masterClrMapping/>
  </p:clrMapOvr>
  <p:transition spd="slow" advClick="0" advTm="300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normAutofit fontScale="90000"/>
          </a:bodyPr>
          <a:lstStyle/>
          <a:p>
            <a:pPr algn="ctr" eaLnBrk="1" fontAlgn="auto" hangingPunct="1">
              <a:spcAft>
                <a:spcPts val="0"/>
              </a:spcAft>
              <a:defRPr/>
            </a:pPr>
            <a:r>
              <a:rPr lang="ru-RU" sz="3600" b="1" dirty="0" smtClean="0"/>
              <a:t>Подольский Василий Иванович</a:t>
            </a:r>
            <a:r>
              <a:rPr lang="ru-RU" sz="4000" b="1" dirty="0" smtClean="0"/>
              <a:t/>
            </a:r>
            <a:br>
              <a:rPr lang="ru-RU" sz="4000" b="1" dirty="0" smtClean="0"/>
            </a:br>
            <a:r>
              <a:rPr lang="ru-RU" sz="2800" b="1" dirty="0" smtClean="0"/>
              <a:t>18.01.1932</a:t>
            </a:r>
            <a:r>
              <a:rPr lang="ru-RU" sz="2800" b="1" dirty="0"/>
              <a:t> </a:t>
            </a:r>
            <a:r>
              <a:rPr lang="ru-RU" sz="2800" b="1" dirty="0" smtClean="0"/>
              <a:t>– 23.06.2011</a:t>
            </a:r>
          </a:p>
        </p:txBody>
      </p:sp>
      <p:pic>
        <p:nvPicPr>
          <p:cNvPr id="25603"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776413"/>
            <a:ext cx="6029325" cy="4521200"/>
          </a:xfrm>
        </p:spPr>
      </p:pic>
    </p:spTree>
  </p:cSld>
  <p:clrMapOvr>
    <a:masterClrMapping/>
  </p:clrMapOvr>
  <p:transition spd="slow" advClick="0" advTm="300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algn="ctr" eaLnBrk="1" fontAlgn="auto" hangingPunct="1">
              <a:spcAft>
                <a:spcPts val="0"/>
              </a:spcAft>
              <a:defRPr/>
            </a:pPr>
            <a:r>
              <a:rPr lang="ru-RU" sz="3200" b="1" dirty="0" smtClean="0"/>
              <a:t>Шилов Александр Анатольевич</a:t>
            </a:r>
            <a:br>
              <a:rPr lang="ru-RU" sz="3200" b="1" dirty="0" smtClean="0"/>
            </a:br>
            <a:r>
              <a:rPr lang="ru-RU" sz="2800" b="1" dirty="0" smtClean="0"/>
              <a:t>03. 12. 1930 – 06.10.2011 г.</a:t>
            </a:r>
          </a:p>
        </p:txBody>
      </p:sp>
      <p:pic>
        <p:nvPicPr>
          <p:cNvPr id="26627"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776413"/>
            <a:ext cx="6029325" cy="4521200"/>
          </a:xfrm>
        </p:spPr>
      </p:pic>
    </p:spTree>
  </p:cSld>
  <p:clrMapOvr>
    <a:masterClrMapping/>
  </p:clrMapOvr>
  <p:transition spd="slow" advClick="0" advTm="300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274638"/>
            <a:ext cx="8229600" cy="5170487"/>
          </a:xfrm>
        </p:spPr>
        <p:txBody>
          <a:bodyPr/>
          <a:lstStyle/>
          <a:p>
            <a:pPr algn="ctr" eaLnBrk="1" fontAlgn="auto" hangingPunct="1">
              <a:spcAft>
                <a:spcPts val="0"/>
              </a:spcAft>
              <a:defRPr/>
            </a:pPr>
            <a:r>
              <a:rPr lang="ru-RU" sz="6000" b="1" i="1" dirty="0" smtClean="0"/>
              <a:t>Медаль за бой, медаль за труд - из одного металла  льют</a:t>
            </a:r>
          </a:p>
        </p:txBody>
      </p:sp>
    </p:spTree>
  </p:cSld>
  <p:clrMapOvr>
    <a:masterClrMapping/>
  </p:clrMapOvr>
  <p:transition spd="slow" advClick="0" advTm="5000">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normAutofit fontScale="90000"/>
          </a:bodyPr>
          <a:lstStyle/>
          <a:p>
            <a:pPr algn="ctr" eaLnBrk="1" fontAlgn="auto" hangingPunct="1">
              <a:spcAft>
                <a:spcPts val="0"/>
              </a:spcAft>
              <a:defRPr/>
            </a:pPr>
            <a:r>
              <a:rPr lang="ru-RU" sz="3600" b="1" dirty="0" err="1" smtClean="0"/>
              <a:t>Гомзикова</a:t>
            </a:r>
            <a:r>
              <a:rPr lang="ru-RU" sz="3600" b="1" dirty="0" smtClean="0"/>
              <a:t> Алевтина Николаевна</a:t>
            </a:r>
            <a:br>
              <a:rPr lang="ru-RU" sz="3600" b="1" dirty="0" smtClean="0"/>
            </a:br>
            <a:r>
              <a:rPr lang="ru-RU" sz="2800" b="1" dirty="0" smtClean="0"/>
              <a:t>25.04.1932 – 17.02.2012</a:t>
            </a:r>
          </a:p>
        </p:txBody>
      </p:sp>
      <p:sp>
        <p:nvSpPr>
          <p:cNvPr id="22531" name="Rectangle 5"/>
          <p:cNvSpPr>
            <a:spLocks noGrp="1" noChangeArrowheads="1"/>
          </p:cNvSpPr>
          <p:nvPr>
            <p:ph type="body" sz="half" idx="1"/>
          </p:nvPr>
        </p:nvSpPr>
        <p:spPr>
          <a:xfrm>
            <a:off x="457200" y="1268413"/>
            <a:ext cx="4038600" cy="4857750"/>
          </a:xfrm>
        </p:spPr>
        <p:txBody>
          <a:bodyPr>
            <a:normAutofit fontScale="92500" lnSpcReduction="10000"/>
          </a:bodyPr>
          <a:lstStyle/>
          <a:p>
            <a:pPr marL="274320" indent="-274320" eaLnBrk="1" fontAlgn="auto" hangingPunct="1">
              <a:spcAft>
                <a:spcPts val="0"/>
              </a:spcAft>
              <a:buFont typeface="Wingdings"/>
              <a:buChar char=""/>
              <a:defRPr/>
            </a:pPr>
            <a:endParaRPr lang="ru-RU" sz="1600" dirty="0" smtClean="0"/>
          </a:p>
          <a:p>
            <a:pPr marL="274320" indent="-274320" algn="just" eaLnBrk="1" fontAlgn="auto" hangingPunct="1">
              <a:spcAft>
                <a:spcPts val="0"/>
              </a:spcAft>
              <a:buFont typeface="Wingdings"/>
              <a:buChar char=""/>
              <a:defRPr/>
            </a:pPr>
            <a:r>
              <a:rPr lang="ru-RU" sz="1800" dirty="0" smtClean="0"/>
              <a:t>Родилась 25 апреля 1932 года в деревне Кленовая. В школе училась мало. Началась война. Пришлось помогать матери. Вначале присматривали за маленькими детьми, потом выполняли легкую колхозную работу. Помогали пасти скот, доить коров. Жилось тяжело. Часто ложились спать голодными. Собирали корешки, кору деревьев, летом ели «дудки», весной собирали в полях «</a:t>
            </a:r>
            <a:r>
              <a:rPr lang="ru-RU" sz="1800" dirty="0" err="1" smtClean="0"/>
              <a:t>пистики</a:t>
            </a:r>
            <a:r>
              <a:rPr lang="ru-RU" sz="1800" dirty="0" smtClean="0"/>
              <a:t>». Их варили в печи и ели. После войны работала в колхозе. Из Кленовой выехали в </a:t>
            </a:r>
            <a:r>
              <a:rPr lang="ru-RU" sz="1800" dirty="0" err="1" smtClean="0"/>
              <a:t>Белогарье</a:t>
            </a:r>
            <a:r>
              <a:rPr lang="ru-RU" sz="1800" dirty="0" smtClean="0"/>
              <a:t>, а потом в </a:t>
            </a:r>
            <a:r>
              <a:rPr lang="ru-RU" sz="1800" dirty="0" err="1" smtClean="0"/>
              <a:t>Полежаево</a:t>
            </a:r>
            <a:r>
              <a:rPr lang="ru-RU" sz="1800" dirty="0" smtClean="0"/>
              <a:t>.  Награждена юбилейными медалями. </a:t>
            </a:r>
          </a:p>
        </p:txBody>
      </p:sp>
      <p:pic>
        <p:nvPicPr>
          <p:cNvPr id="27652" name="Picture 7" descr="P316002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47913"/>
            <a:ext cx="4038600" cy="3313112"/>
          </a:xfrm>
          <a:noFill/>
        </p:spPr>
      </p:pic>
    </p:spTree>
  </p:cSld>
  <p:clrMapOvr>
    <a:masterClrMapping/>
  </p:clrMapOvr>
  <p:transition spd="slow" advClick="0" advTm="15000">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algn="ctr" eaLnBrk="1" fontAlgn="auto" hangingPunct="1">
              <a:spcAft>
                <a:spcPts val="0"/>
              </a:spcAft>
              <a:defRPr/>
            </a:pPr>
            <a:r>
              <a:rPr lang="ru-RU" b="1" dirty="0" smtClean="0"/>
              <a:t>Коркина Наталья Александровна</a:t>
            </a:r>
            <a:br>
              <a:rPr lang="ru-RU" b="1" dirty="0" smtClean="0"/>
            </a:br>
            <a:r>
              <a:rPr lang="ru-RU" sz="2800" b="1" dirty="0" smtClean="0"/>
              <a:t>19.08.1913 – 18.07.2012</a:t>
            </a:r>
          </a:p>
        </p:txBody>
      </p:sp>
      <p:sp>
        <p:nvSpPr>
          <p:cNvPr id="23555" name="Объект 2"/>
          <p:cNvSpPr>
            <a:spLocks noGrp="1"/>
          </p:cNvSpPr>
          <p:nvPr>
            <p:ph sz="quarter" idx="1"/>
          </p:nvPr>
        </p:nvSpPr>
        <p:spPr>
          <a:xfrm>
            <a:off x="457200" y="1600200"/>
            <a:ext cx="7467600" cy="4873625"/>
          </a:xfrm>
        </p:spPr>
        <p:txBody>
          <a:bodyPr>
            <a:normAutofit fontScale="92500"/>
          </a:bodyPr>
          <a:lstStyle/>
          <a:p>
            <a:pPr marL="274320" indent="-274320" algn="just" eaLnBrk="1" fontAlgn="auto" hangingPunct="1">
              <a:lnSpc>
                <a:spcPct val="80000"/>
              </a:lnSpc>
              <a:spcAft>
                <a:spcPts val="0"/>
              </a:spcAft>
              <a:buFont typeface="Wingdings"/>
              <a:buChar char=""/>
              <a:defRPr/>
            </a:pPr>
            <a:r>
              <a:rPr lang="ru-RU" dirty="0" smtClean="0"/>
              <a:t>Родилась в деревне Талица. На начало войны ей было 28 лет, она имела четырех детей. На фронт ушли все мужчины. Наталья Александровна работала в колхозе. Летом ходили на сенокос, корчевали пни, пахали вручную поля, доили коров, зимой заготавливали лес, а весной этот лес сплавляли. Работали за трудодни. Продуктов выдавали мало, поэтому собирали головки клевера, добавляли в муку и пекли лепешки. Это было вместо хлеба. Еще питались </a:t>
            </a:r>
            <a:r>
              <a:rPr lang="ru-RU" dirty="0" err="1" smtClean="0"/>
              <a:t>пистиками</a:t>
            </a:r>
            <a:r>
              <a:rPr lang="ru-RU" dirty="0" smtClean="0"/>
              <a:t>, ели кору липы. Ловили рыбу. В долгие зимние вечера вязали рукавицы, носки и отправляли на фронт. Муж вернулся с фронта больным. В 50-е годы переехали жить в поселок </a:t>
            </a:r>
            <a:r>
              <a:rPr lang="ru-RU" dirty="0" err="1" smtClean="0"/>
              <a:t>Нюненьга</a:t>
            </a:r>
            <a:r>
              <a:rPr lang="ru-RU" dirty="0" smtClean="0"/>
              <a:t>. Воспитала 7 детей. Награждена медалью «За доблестный труд в годы Великой Отечественной войны», «Ветеран труда», юбилейными медалями.</a:t>
            </a:r>
          </a:p>
          <a:p>
            <a:pPr marL="274320" indent="-274320" algn="just" eaLnBrk="1" fontAlgn="auto" hangingPunct="1">
              <a:spcAft>
                <a:spcPts val="0"/>
              </a:spcAft>
              <a:buFont typeface="Wingdings"/>
              <a:buChar char=""/>
              <a:defRPr/>
            </a:pPr>
            <a:endParaRPr lang="ru-RU" sz="2000" dirty="0" smtClean="0"/>
          </a:p>
        </p:txBody>
      </p:sp>
    </p:spTree>
  </p:cSld>
  <p:clrMapOvr>
    <a:masterClrMapping/>
  </p:clrMapOvr>
  <p:transition spd="slow" advClick="0" advTm="1500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274638"/>
            <a:ext cx="8229600" cy="1282700"/>
          </a:xfrm>
        </p:spPr>
        <p:txBody>
          <a:bodyPr/>
          <a:lstStyle/>
          <a:p>
            <a:pPr algn="ctr" eaLnBrk="1" fontAlgn="auto" hangingPunct="1">
              <a:spcAft>
                <a:spcPts val="0"/>
              </a:spcAft>
              <a:defRPr/>
            </a:pPr>
            <a:r>
              <a:rPr lang="ru-RU" sz="3600" b="1" dirty="0" smtClean="0"/>
              <a:t>Галкина Мария Ивановна</a:t>
            </a:r>
            <a:br>
              <a:rPr lang="ru-RU" sz="3600" b="1" dirty="0" smtClean="0"/>
            </a:br>
            <a:r>
              <a:rPr lang="ru-RU" sz="2800" b="1" dirty="0" smtClean="0"/>
              <a:t>25.09.1927 - 29.10.2012</a:t>
            </a:r>
          </a:p>
        </p:txBody>
      </p:sp>
      <p:sp>
        <p:nvSpPr>
          <p:cNvPr id="7171" name="Rectangle 5"/>
          <p:cNvSpPr>
            <a:spLocks noGrp="1" noChangeArrowheads="1"/>
          </p:cNvSpPr>
          <p:nvPr>
            <p:ph type="body" sz="half" idx="1"/>
          </p:nvPr>
        </p:nvSpPr>
        <p:spPr>
          <a:xfrm>
            <a:off x="457200" y="1600200"/>
            <a:ext cx="4038600" cy="4997450"/>
          </a:xfrm>
        </p:spPr>
        <p:txBody>
          <a:bodyPr>
            <a:normAutofit/>
          </a:bodyPr>
          <a:lstStyle/>
          <a:p>
            <a:pPr marL="274320" indent="-274320" algn="just" eaLnBrk="1" fontAlgn="auto" hangingPunct="1">
              <a:lnSpc>
                <a:spcPct val="80000"/>
              </a:lnSpc>
              <a:spcAft>
                <a:spcPts val="0"/>
              </a:spcAft>
              <a:buFont typeface="Wingdings"/>
              <a:buChar char=""/>
              <a:defRPr/>
            </a:pPr>
            <a:r>
              <a:rPr lang="ru-RU" sz="1800" dirty="0" smtClean="0"/>
              <a:t>Родилась в деревне </a:t>
            </a:r>
            <a:r>
              <a:rPr lang="ru-RU" sz="1800" dirty="0" err="1" smtClean="0"/>
              <a:t>Белогарье</a:t>
            </a:r>
            <a:r>
              <a:rPr lang="ru-RU" sz="1800" dirty="0" smtClean="0"/>
              <a:t>. Семье жилось трудно. Очень рано начала помогать матери. На начало войны ей было 14 лет. Все мужчины ушли на фронт. Мария доила коров, вместе со всеми косила, пахала, сеяла, убирала хлеб. Все работы выполнялись вручную. Работали за трудодни. Хлеба почти не давали. Собирали и сушили  листья, корешки. Осенью собирали на полях колоски. Зимой вывозили на поля навоз, вывозили сено. Ходили в лаптях. Было холодно и голодно. После войны жить легче не стало. Всю жизнь проработала в колхозе. Ветеран труда. Награждена юбилейными медалями. </a:t>
            </a:r>
          </a:p>
          <a:p>
            <a:pPr marL="0" indent="0" eaLnBrk="1" fontAlgn="auto" hangingPunct="1">
              <a:lnSpc>
                <a:spcPct val="80000"/>
              </a:lnSpc>
              <a:spcAft>
                <a:spcPts val="0"/>
              </a:spcAft>
              <a:buFontTx/>
              <a:buNone/>
              <a:defRPr/>
            </a:pPr>
            <a:endParaRPr lang="ru-RU" sz="1800" b="1" dirty="0" smtClean="0"/>
          </a:p>
        </p:txBody>
      </p:sp>
      <p:pic>
        <p:nvPicPr>
          <p:cNvPr id="29700" name="Picture 7" descr="P310002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47913"/>
            <a:ext cx="4038600" cy="3028950"/>
          </a:xfrm>
          <a:noFill/>
        </p:spPr>
      </p:pic>
    </p:spTree>
  </p:cSld>
  <p:clrMapOvr>
    <a:masterClrMapping/>
  </p:clrMapOvr>
  <p:transition spd="slow" advClick="0" advTm="15000">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algn="ctr" eaLnBrk="1" fontAlgn="auto" hangingPunct="1">
              <a:spcAft>
                <a:spcPts val="0"/>
              </a:spcAft>
              <a:defRPr/>
            </a:pPr>
            <a:r>
              <a:rPr lang="ru-RU" b="1" dirty="0" err="1" smtClean="0"/>
              <a:t>Кокина</a:t>
            </a:r>
            <a:r>
              <a:rPr lang="ru-RU" b="1" dirty="0" smtClean="0"/>
              <a:t> Афанасия </a:t>
            </a:r>
            <a:r>
              <a:rPr lang="ru-RU" b="1" dirty="0" err="1" smtClean="0"/>
              <a:t>Филипьевна</a:t>
            </a:r>
            <a:r>
              <a:rPr lang="ru-RU" dirty="0" smtClean="0"/>
              <a:t/>
            </a:r>
            <a:br>
              <a:rPr lang="ru-RU" dirty="0" smtClean="0"/>
            </a:br>
            <a:r>
              <a:rPr lang="ru-RU" sz="3100" dirty="0" smtClean="0"/>
              <a:t>27.02.1932 – 02.04.2013 г.</a:t>
            </a:r>
          </a:p>
        </p:txBody>
      </p:sp>
      <p:pic>
        <p:nvPicPr>
          <p:cNvPr id="30723"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776413"/>
            <a:ext cx="6029325" cy="4521200"/>
          </a:xfrm>
        </p:spPr>
      </p:pic>
    </p:spTree>
  </p:cSld>
  <p:clrMapOvr>
    <a:masterClrMapping/>
  </p:clrMapOvr>
  <p:transition spd="slow" advClick="0" advTm="3000">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algn="ctr" eaLnBrk="1" fontAlgn="auto" hangingPunct="1">
              <a:spcAft>
                <a:spcPts val="0"/>
              </a:spcAft>
              <a:defRPr/>
            </a:pPr>
            <a:r>
              <a:rPr lang="ru-RU" sz="3600" b="1" dirty="0" smtClean="0"/>
              <a:t>Попова Анна Васильевна</a:t>
            </a:r>
            <a:r>
              <a:rPr lang="ru-RU" b="1" dirty="0" smtClean="0"/>
              <a:t/>
            </a:r>
            <a:br>
              <a:rPr lang="ru-RU" b="1" dirty="0" smtClean="0"/>
            </a:br>
            <a:r>
              <a:rPr lang="ru-RU" sz="2800" b="1" dirty="0" smtClean="0"/>
              <a:t>30.11.1928 - 25.01.2014</a:t>
            </a:r>
          </a:p>
        </p:txBody>
      </p:sp>
      <p:pic>
        <p:nvPicPr>
          <p:cNvPr id="31747"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776413"/>
            <a:ext cx="6029325" cy="4521200"/>
          </a:xfrm>
        </p:spPr>
      </p:pic>
    </p:spTree>
  </p:cSld>
  <p:clrMapOvr>
    <a:masterClrMapping/>
  </p:clrMapOvr>
  <p:transition spd="slow" advClick="0" advTm="3000">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fontScale="90000"/>
          </a:bodyPr>
          <a:lstStyle/>
          <a:p>
            <a:pPr algn="ctr" eaLnBrk="1" fontAlgn="auto" hangingPunct="1">
              <a:spcAft>
                <a:spcPts val="0"/>
              </a:spcAft>
              <a:defRPr/>
            </a:pPr>
            <a:r>
              <a:rPr lang="ru-RU" sz="3600" b="1" dirty="0" smtClean="0"/>
              <a:t>Кудринская Анастасия Георгиевна</a:t>
            </a:r>
            <a:br>
              <a:rPr lang="ru-RU" sz="3600" b="1" dirty="0" smtClean="0"/>
            </a:br>
            <a:r>
              <a:rPr lang="ru-RU" sz="2800" b="1" dirty="0" smtClean="0"/>
              <a:t>10.12.1927 – 03.06.2014</a:t>
            </a:r>
          </a:p>
        </p:txBody>
      </p:sp>
      <p:sp>
        <p:nvSpPr>
          <p:cNvPr id="32771" name="Rectangle 5"/>
          <p:cNvSpPr>
            <a:spLocks noGrp="1" noChangeArrowheads="1"/>
          </p:cNvSpPr>
          <p:nvPr>
            <p:ph type="body" sz="half" idx="1"/>
          </p:nvPr>
        </p:nvSpPr>
        <p:spPr>
          <a:xfrm>
            <a:off x="457200" y="1268413"/>
            <a:ext cx="4186238" cy="5400675"/>
          </a:xfrm>
        </p:spPr>
        <p:txBody>
          <a:bodyPr/>
          <a:lstStyle/>
          <a:p>
            <a:pPr eaLnBrk="1" hangingPunct="1">
              <a:lnSpc>
                <a:spcPct val="90000"/>
              </a:lnSpc>
            </a:pPr>
            <a:endParaRPr lang="ru-RU" altLang="ru-RU" sz="1600" smtClean="0"/>
          </a:p>
          <a:p>
            <a:pPr algn="just" eaLnBrk="1" hangingPunct="1">
              <a:lnSpc>
                <a:spcPct val="90000"/>
              </a:lnSpc>
            </a:pPr>
            <a:r>
              <a:rPr lang="ru-RU" altLang="ru-RU" sz="1600" smtClean="0"/>
              <a:t>Родилась в простой крестьянской семье. Рано пришлось ей познать тяжелый крестьянский труд. После окончания 4 классов Белогарской начальной школы, нужно было продолжать учебу в Нижне-Кемской школе. Там закончила 5-й класс, а дальше учиться ей не пришлось. Началась война. Отец ушел на фронт. На  руках у матери осталось пятеро детей. Настя – самая старшая. Назначили ее бригадиром деревни  Полежаево. С утра до позднего вечера надо было быть в поле. После войны работала в лесу, затем в колхозе «Заря коммунизма» телятнице, дояркой. За свой труд награждена медалью «За доблестный труд в годы Великой Отечественной войны», «Ветеран труда», юбилейными медалями. </a:t>
            </a:r>
          </a:p>
        </p:txBody>
      </p:sp>
      <p:pic>
        <p:nvPicPr>
          <p:cNvPr id="32772" name="Picture 7" descr="P316003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1628775"/>
            <a:ext cx="3744912" cy="3960813"/>
          </a:xfrm>
          <a:noFill/>
        </p:spPr>
      </p:pic>
    </p:spTree>
  </p:cSld>
  <p:clrMapOvr>
    <a:masterClrMapping/>
  </p:clrMapOvr>
  <p:transition spd="slow" advClick="0" advTm="1500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noAutofit/>
          </a:bodyPr>
          <a:lstStyle/>
          <a:p>
            <a:pPr algn="ctr" eaLnBrk="1" fontAlgn="auto" hangingPunct="1">
              <a:spcAft>
                <a:spcPts val="0"/>
              </a:spcAft>
              <a:defRPr/>
            </a:pPr>
            <a:r>
              <a:rPr lang="ru-RU" sz="3600" b="1" dirty="0" err="1" smtClean="0"/>
              <a:t>Дресвянина</a:t>
            </a:r>
            <a:r>
              <a:rPr lang="ru-RU" sz="3600" b="1" dirty="0" smtClean="0"/>
              <a:t> </a:t>
            </a:r>
            <a:br>
              <a:rPr lang="ru-RU" sz="3600" b="1" dirty="0" smtClean="0"/>
            </a:br>
            <a:r>
              <a:rPr lang="ru-RU" sz="3600" b="1" dirty="0" smtClean="0"/>
              <a:t>Александра Ивановна</a:t>
            </a:r>
          </a:p>
        </p:txBody>
      </p:sp>
      <p:sp>
        <p:nvSpPr>
          <p:cNvPr id="33795" name="Объект 2"/>
          <p:cNvSpPr>
            <a:spLocks noGrp="1"/>
          </p:cNvSpPr>
          <p:nvPr>
            <p:ph sz="quarter" idx="1"/>
          </p:nvPr>
        </p:nvSpPr>
        <p:spPr>
          <a:xfrm>
            <a:off x="457200" y="1600200"/>
            <a:ext cx="7467600" cy="4873625"/>
          </a:xfrm>
        </p:spPr>
        <p:txBody>
          <a:bodyPr/>
          <a:lstStyle/>
          <a:p>
            <a:pPr algn="just" eaLnBrk="1" hangingPunct="1"/>
            <a:r>
              <a:rPr lang="ru-RU" altLang="ru-RU" sz="2000" smtClean="0"/>
              <a:t>Александра Ивановна родилась в 1921 году. Семья была большая, восемь ребятишек. В школу не ходила, было далеко до школы, а надеть было нечего. В годы войны ей было 20 лет. Работала в колхозе. Зимой посылали в лес . В лесу валили деревья, обрубали сучья, собирали их в кучи и жгли. Лес вывозили на лошадях. Работали с утра до позднего вечера. Часто обмороженными были и руки, и ноги. На ноги наматывали портянки и надевали лапти. Было голодно, спать часто ложились голодными. Посылали Александру Ивановну и на рытье окопов. Награждена медалью «За доблестный труд в годы Великой Отечественной войны», Ветеран труда», юбилейными медалями.</a:t>
            </a:r>
          </a:p>
          <a:p>
            <a:pPr eaLnBrk="1" hangingPunct="1"/>
            <a:endParaRPr lang="ru-RU" altLang="ru-RU" sz="2000" smtClean="0"/>
          </a:p>
        </p:txBody>
      </p:sp>
    </p:spTree>
  </p:cSld>
  <p:clrMapOvr>
    <a:masterClrMapping/>
  </p:clrMapOvr>
  <p:transition spd="slow" advTm="15000">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normAutofit fontScale="90000"/>
          </a:bodyPr>
          <a:lstStyle/>
          <a:p>
            <a:pPr algn="ctr" eaLnBrk="1" fontAlgn="auto" hangingPunct="1">
              <a:spcAft>
                <a:spcPts val="0"/>
              </a:spcAft>
              <a:defRPr/>
            </a:pPr>
            <a:r>
              <a:rPr lang="ru-RU" sz="3600" b="1" dirty="0" err="1" smtClean="0"/>
              <a:t>Бревнова</a:t>
            </a:r>
            <a:r>
              <a:rPr lang="ru-RU" sz="3600" b="1" dirty="0" smtClean="0"/>
              <a:t> Анастасия Ильинична</a:t>
            </a:r>
          </a:p>
        </p:txBody>
      </p:sp>
      <p:sp>
        <p:nvSpPr>
          <p:cNvPr id="34819" name="Объект 2"/>
          <p:cNvSpPr>
            <a:spLocks noGrp="1"/>
          </p:cNvSpPr>
          <p:nvPr>
            <p:ph sz="quarter" idx="1"/>
          </p:nvPr>
        </p:nvSpPr>
        <p:spPr/>
        <p:txBody>
          <a:bodyPr/>
          <a:lstStyle/>
          <a:p>
            <a:pPr algn="just" eaLnBrk="1" hangingPunct="1"/>
            <a:r>
              <a:rPr lang="ru-RU" altLang="ru-RU" sz="1600" smtClean="0"/>
              <a:t>Родилась в 1928 году. Когда началась война, ей исполнилось 13 лет. Образование среднее. Как и все подростки военного времени, она испытала всю тяжесть жизни в тылу. Голодное детство, тяжелая работа. В 1949 году начинает работать продавцом ОРСа в д.Белогарье. Работала и заведующей магазина. В 1953 году перешла счетоводом в Кемский лесопункт. С 1955 года работала в колхозе «Заря коммунизма». Вышла замуж. Родила 12 детей. Награждена медалями. </a:t>
            </a:r>
          </a:p>
        </p:txBody>
      </p:sp>
      <p:pic>
        <p:nvPicPr>
          <p:cNvPr id="34820"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70375" y="3032125"/>
            <a:ext cx="3657600" cy="1708150"/>
          </a:xfrm>
        </p:spPr>
      </p:pic>
    </p:spTree>
  </p:cSld>
  <p:clrMapOvr>
    <a:masterClrMapping/>
  </p:clrMapOvr>
  <p:transition spd="slow" advClick="0" advTm="15000">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algn="ctr" eaLnBrk="1" fontAlgn="auto" hangingPunct="1">
              <a:spcAft>
                <a:spcPts val="0"/>
              </a:spcAft>
              <a:defRPr/>
            </a:pPr>
            <a:r>
              <a:rPr lang="ru-RU" sz="3600" b="1" dirty="0" smtClean="0"/>
              <a:t>Рыжкова Августа Григорьевна</a:t>
            </a:r>
            <a:r>
              <a:rPr lang="ru-RU" sz="3200" b="1" dirty="0" smtClean="0"/>
              <a:t/>
            </a:r>
            <a:br>
              <a:rPr lang="ru-RU" sz="3200" b="1" dirty="0" smtClean="0"/>
            </a:br>
            <a:r>
              <a:rPr lang="ru-RU" sz="2800" b="1" dirty="0" smtClean="0"/>
              <a:t>14.11.1926 - 2014</a:t>
            </a:r>
          </a:p>
        </p:txBody>
      </p:sp>
      <p:sp>
        <p:nvSpPr>
          <p:cNvPr id="35843" name="Rectangle 5"/>
          <p:cNvSpPr>
            <a:spLocks noGrp="1" noChangeArrowheads="1"/>
          </p:cNvSpPr>
          <p:nvPr>
            <p:ph type="body" sz="half" idx="1"/>
          </p:nvPr>
        </p:nvSpPr>
        <p:spPr>
          <a:xfrm>
            <a:off x="457200" y="1268413"/>
            <a:ext cx="4038600" cy="5256212"/>
          </a:xfrm>
        </p:spPr>
        <p:txBody>
          <a:bodyPr/>
          <a:lstStyle/>
          <a:p>
            <a:pPr marL="533400" indent="-533400" algn="just" eaLnBrk="1" hangingPunct="1">
              <a:lnSpc>
                <a:spcPct val="90000"/>
              </a:lnSpc>
              <a:buFontTx/>
              <a:buNone/>
            </a:pPr>
            <a:endParaRPr lang="ru-RU" altLang="ru-RU" sz="1400" smtClean="0"/>
          </a:p>
          <a:p>
            <a:pPr marL="533400" indent="-533400" algn="just" eaLnBrk="1" hangingPunct="1">
              <a:lnSpc>
                <a:spcPct val="90000"/>
              </a:lnSpc>
              <a:buFontTx/>
              <a:buNone/>
            </a:pPr>
            <a:r>
              <a:rPr lang="ru-RU" altLang="ru-RU" sz="1400" smtClean="0"/>
              <a:t>           Родилась 14 ноября 1926 года в деревне Белогарье в большой крестьянской семье. Окончила 4 класса. Ей было 15 лет, когда началась война. Из деревни Белогарье на фронт ушло 17 человек. Августа пошла работать санитаркой в Полежаевский медпункт. Лекарств не хватало, лечили в основном травами. Через год устроилась работать почтовым агентом. Из города Никольска на лошадях привозили почту в Полежаево, а она развозила ее в другие деревни, опять же на лошадях. Задерживать было нельзя, приходилось работать день и ночь. В 1943 – 1944 году работала налоговым агентом, собирала налоги с 9 колхозов. Ходить приходилось часто и все пешком. За годы войны ей пришлось поработать и дояркой, и свинаркой, пахать землю. Всю свою трудовую жизнь проработала в колхозе. Награждена юбилейными медалями. </a:t>
            </a:r>
          </a:p>
        </p:txBody>
      </p:sp>
      <p:pic>
        <p:nvPicPr>
          <p:cNvPr id="35844" name="Picture 7" descr="P310002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060575"/>
            <a:ext cx="3898900" cy="3316288"/>
          </a:xfrm>
          <a:noFill/>
        </p:spPr>
      </p:pic>
    </p:spTree>
  </p:cSld>
  <p:clrMapOvr>
    <a:masterClrMapping/>
  </p:clrMapOvr>
  <p:transition spd="slow" advClick="0" advTm="15000">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algn="ctr" eaLnBrk="1" fontAlgn="auto" hangingPunct="1">
              <a:spcAft>
                <a:spcPts val="0"/>
              </a:spcAft>
              <a:defRPr/>
            </a:pPr>
            <a:r>
              <a:rPr lang="ru-RU" sz="3600" b="1" dirty="0" smtClean="0"/>
              <a:t>Залесова Евдокия Михайловна</a:t>
            </a:r>
            <a:br>
              <a:rPr lang="ru-RU" sz="3600" b="1" dirty="0" smtClean="0"/>
            </a:br>
            <a:r>
              <a:rPr lang="ru-RU" sz="2800" b="1" dirty="0" smtClean="0"/>
              <a:t>22.07.1926 – 26.12.2015</a:t>
            </a:r>
          </a:p>
        </p:txBody>
      </p:sp>
      <p:sp>
        <p:nvSpPr>
          <p:cNvPr id="36867" name="Rectangle 5"/>
          <p:cNvSpPr>
            <a:spLocks noGrp="1" noChangeArrowheads="1"/>
          </p:cNvSpPr>
          <p:nvPr>
            <p:ph type="body" sz="half" idx="1"/>
          </p:nvPr>
        </p:nvSpPr>
        <p:spPr>
          <a:xfrm>
            <a:off x="457200" y="1484313"/>
            <a:ext cx="4038600" cy="5040312"/>
          </a:xfrm>
        </p:spPr>
        <p:txBody>
          <a:bodyPr/>
          <a:lstStyle/>
          <a:p>
            <a:pPr algn="just" eaLnBrk="1" hangingPunct="1"/>
            <a:r>
              <a:rPr lang="ru-RU" altLang="ru-RU" sz="1400" smtClean="0"/>
              <a:t>Родилась в деревне Демино. На начало войны было 15 лет. Закончила 6 классов. В сельсовете объявили о мобилизации на трудовой фронт и направили на лесозаготовки. Работали в поселке Макаровский. Норма была по 3 куб.м на человека. Выходных не было.  2 года работала на лесозаготовках. Потом предложили работать кассиром. За деньгами ходили пешком в Никольск. Было очень страшно. Когда объявили об окончании войны, девушки сразу разбежались без разрешения. А она не могла бросить кассу, пока не нашли замену. Вернулась в колхоз в Демино. Летом работали на полях, зимой опять в лесу. Пахали на лошадях, на женщинах. Во время войны была награждена грамотами. Вышла замуж, переехали жить в поселок Нюненьга. Ветеран труда. Награждена юбилейными медалями.</a:t>
            </a:r>
          </a:p>
        </p:txBody>
      </p:sp>
      <p:pic>
        <p:nvPicPr>
          <p:cNvPr id="36868" name="Picture 7" descr="P310002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2060575"/>
            <a:ext cx="3827462" cy="3316288"/>
          </a:xfrm>
          <a:noFill/>
        </p:spPr>
      </p:pic>
    </p:spTree>
  </p:cSld>
  <p:clrMapOvr>
    <a:masterClrMapping/>
  </p:clrMapOvr>
  <p:transition spd="slow" advClick="0" advTm="1500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algn="ctr" eaLnBrk="1" fontAlgn="auto" hangingPunct="1">
              <a:spcAft>
                <a:spcPts val="0"/>
              </a:spcAft>
              <a:defRPr/>
            </a:pPr>
            <a:r>
              <a:rPr lang="ru-RU" sz="3600" b="1" dirty="0" err="1" smtClean="0"/>
              <a:t>Жиганова</a:t>
            </a:r>
            <a:r>
              <a:rPr lang="ru-RU" sz="3600" b="1" dirty="0" smtClean="0"/>
              <a:t> Евдокия Егоровна</a:t>
            </a:r>
            <a:r>
              <a:rPr lang="ru-RU" sz="3200" b="1" dirty="0" smtClean="0"/>
              <a:t/>
            </a:r>
            <a:br>
              <a:rPr lang="ru-RU" sz="3200" b="1" dirty="0" smtClean="0"/>
            </a:br>
            <a:r>
              <a:rPr lang="ru-RU" sz="2800" b="1" dirty="0" smtClean="0"/>
              <a:t>14.03.1930</a:t>
            </a:r>
          </a:p>
        </p:txBody>
      </p:sp>
      <p:sp>
        <p:nvSpPr>
          <p:cNvPr id="10243" name="Rectangle 5"/>
          <p:cNvSpPr>
            <a:spLocks noGrp="1" noChangeArrowheads="1"/>
          </p:cNvSpPr>
          <p:nvPr>
            <p:ph type="body" sz="half" idx="1"/>
          </p:nvPr>
        </p:nvSpPr>
        <p:spPr/>
        <p:txBody>
          <a:bodyPr/>
          <a:lstStyle/>
          <a:p>
            <a:pPr algn="just" eaLnBrk="1" hangingPunct="1">
              <a:lnSpc>
                <a:spcPct val="80000"/>
              </a:lnSpc>
            </a:pPr>
            <a:r>
              <a:rPr lang="ru-RU" altLang="ru-RU" sz="1400" smtClean="0"/>
              <a:t>Родилась 14 марта 1930 года. Закончила 4 класса Белогарской начальной школы. Когда началась война, ей было 11 лет. В деревне остались женщины, старики, дети. Помогали старшим на сенокосе. Помогали на лошадях вывозить на поля навоз. Еды было мало. Собирали головки клевера, сушили липовые листья, гороховую ботву. Взрослые приносили с сенокоса дудки, которые были настоящим лакомством для детей. Вместе с матерью ходила на навины собирать мелкие елочки в кучи, сжигали их. Навины боронили, потом их засевали. После войны возила на лошадях лен в Теребаево.  Пахали огороды, плуг таскали на себе. Работала в колхозе, косили вручную, городили огороды вокруг полей, жерди носили на плечах. Ухаживала за нетелями, работала дояркой, работала грузчиком на вывозке сена. Награждена медалями «За доблестный труд в годы войны» и «Ветеран труда», юбилейными медалями. Проживает в деревне Полежаево.</a:t>
            </a:r>
          </a:p>
          <a:p>
            <a:pPr eaLnBrk="1" hangingPunct="1">
              <a:lnSpc>
                <a:spcPct val="80000"/>
              </a:lnSpc>
            </a:pPr>
            <a:endParaRPr lang="ru-RU" altLang="ru-RU" sz="1400" smtClean="0"/>
          </a:p>
        </p:txBody>
      </p:sp>
      <p:pic>
        <p:nvPicPr>
          <p:cNvPr id="10244" name="Picture 7" descr="P316003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16113"/>
            <a:ext cx="4038600" cy="3744912"/>
          </a:xfrm>
          <a:noFill/>
        </p:spPr>
      </p:pic>
    </p:spTree>
  </p:cSld>
  <p:clrMapOvr>
    <a:masterClrMapping/>
  </p:clrMapOvr>
  <p:transition spd="slow" advClick="0" advTm="15000">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normAutofit fontScale="90000"/>
          </a:bodyPr>
          <a:lstStyle/>
          <a:p>
            <a:pPr algn="ctr" eaLnBrk="1" fontAlgn="auto" hangingPunct="1">
              <a:spcAft>
                <a:spcPts val="0"/>
              </a:spcAft>
              <a:defRPr/>
            </a:pPr>
            <a:r>
              <a:rPr lang="ru-RU" sz="3600" b="1" dirty="0" err="1" smtClean="0"/>
              <a:t>Шашерин</a:t>
            </a:r>
            <a:r>
              <a:rPr lang="ru-RU" sz="3600" b="1" dirty="0" smtClean="0"/>
              <a:t> Михаил Федорович</a:t>
            </a:r>
            <a:r>
              <a:rPr lang="ru-RU" b="1" dirty="0" smtClean="0"/>
              <a:t/>
            </a:r>
            <a:br>
              <a:rPr lang="ru-RU" b="1" dirty="0" smtClean="0"/>
            </a:br>
            <a:r>
              <a:rPr lang="ru-RU" sz="2800" b="1" dirty="0" smtClean="0"/>
              <a:t>30.11.1929 – 10.01.2016</a:t>
            </a:r>
          </a:p>
        </p:txBody>
      </p:sp>
      <p:pic>
        <p:nvPicPr>
          <p:cNvPr id="37891"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776413"/>
            <a:ext cx="6029325" cy="4521200"/>
          </a:xfrm>
        </p:spPr>
      </p:pic>
    </p:spTree>
  </p:cSld>
  <p:clrMapOvr>
    <a:masterClrMapping/>
  </p:clrMapOvr>
  <p:transition spd="slow" advClick="0" advTm="3000">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algn="ctr" eaLnBrk="1" fontAlgn="auto" hangingPunct="1">
              <a:spcAft>
                <a:spcPts val="0"/>
              </a:spcAft>
              <a:defRPr/>
            </a:pPr>
            <a:r>
              <a:rPr lang="ru-RU" sz="3600" b="1" dirty="0" err="1" smtClean="0"/>
              <a:t>Дресвянин</a:t>
            </a:r>
            <a:r>
              <a:rPr lang="ru-RU" sz="3600" b="1" dirty="0" smtClean="0"/>
              <a:t> Иван Васильевич</a:t>
            </a:r>
            <a:r>
              <a:rPr lang="ru-RU" sz="3200" b="1" dirty="0" smtClean="0"/>
              <a:t/>
            </a:r>
            <a:br>
              <a:rPr lang="ru-RU" sz="3200" b="1" dirty="0" smtClean="0"/>
            </a:br>
            <a:r>
              <a:rPr lang="ru-RU" sz="2800" b="1" dirty="0" smtClean="0"/>
              <a:t>08.09.1930 – 04.02.2016</a:t>
            </a:r>
          </a:p>
        </p:txBody>
      </p:sp>
      <p:sp>
        <p:nvSpPr>
          <p:cNvPr id="38915" name="Rectangle 5"/>
          <p:cNvSpPr>
            <a:spLocks noGrp="1" noChangeArrowheads="1"/>
          </p:cNvSpPr>
          <p:nvPr>
            <p:ph type="body" sz="half" idx="1"/>
          </p:nvPr>
        </p:nvSpPr>
        <p:spPr>
          <a:xfrm>
            <a:off x="457200" y="1600200"/>
            <a:ext cx="4038600" cy="4852988"/>
          </a:xfrm>
        </p:spPr>
        <p:txBody>
          <a:bodyPr/>
          <a:lstStyle/>
          <a:p>
            <a:pPr algn="just" eaLnBrk="1" hangingPunct="1">
              <a:lnSpc>
                <a:spcPct val="80000"/>
              </a:lnSpc>
            </a:pPr>
            <a:r>
              <a:rPr lang="ru-RU" altLang="ru-RU" sz="1600" smtClean="0"/>
              <a:t>Родился 8 сентября 1930 года. Когда началась война, ему было 10 лет. Он учился в школе. В мае 1942 года закончил обучение и поехал работать в колхоз. На подростков легла нелегкая ноша. Вместе с женщинами пахали, боронили поля, сеяли. Помогали убирать урожай. Время было голодное. На трудодни выдавали мало. Собирали головки клевера, кору липы. Весной на полях собирали пистики, их варили. Помогал матери по хозяйству. После войны продолжал работать в колхозе, посылали и на лесозаготовки. Позднее с семьей переехал в поселок Нюненьга, работал в лесопункте до самой пенсии. В настоящее время живет в поселке Нюненьга. Награжден медалью Ветеран труда, медалью «За доблестный труд в годы Великой Отечественной войны», юбилейными медалями.</a:t>
            </a:r>
          </a:p>
        </p:txBody>
      </p:sp>
      <p:pic>
        <p:nvPicPr>
          <p:cNvPr id="38916" name="Picture 7" descr="P316003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78025"/>
            <a:ext cx="4038600" cy="3770313"/>
          </a:xfrm>
          <a:noFill/>
        </p:spPr>
      </p:pic>
    </p:spTree>
  </p:cSld>
  <p:clrMapOvr>
    <a:masterClrMapping/>
  </p:clrMapOvr>
  <p:transition spd="slow" advClick="0" advTm="15000">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fontAlgn="auto" hangingPunct="1">
              <a:spcAft>
                <a:spcPts val="0"/>
              </a:spcAft>
              <a:defRPr/>
            </a:pPr>
            <a:r>
              <a:rPr lang="ru-RU" sz="3600" b="1" dirty="0" smtClean="0"/>
              <a:t>Томилова Лидия Федоровна</a:t>
            </a:r>
            <a:br>
              <a:rPr lang="ru-RU" sz="3600" b="1" dirty="0" smtClean="0"/>
            </a:br>
            <a:r>
              <a:rPr lang="ru-RU" sz="2800" b="1" dirty="0" smtClean="0"/>
              <a:t>07.03.1929 - 17.03.2018</a:t>
            </a:r>
          </a:p>
        </p:txBody>
      </p:sp>
      <p:sp>
        <p:nvSpPr>
          <p:cNvPr id="39939" name="Rectangle 4"/>
          <p:cNvSpPr>
            <a:spLocks noGrp="1" noChangeArrowheads="1"/>
          </p:cNvSpPr>
          <p:nvPr>
            <p:ph type="body" sz="half" idx="1"/>
          </p:nvPr>
        </p:nvSpPr>
        <p:spPr>
          <a:xfrm>
            <a:off x="457200" y="1600200"/>
            <a:ext cx="4038600" cy="4852988"/>
          </a:xfrm>
        </p:spPr>
        <p:txBody>
          <a:bodyPr/>
          <a:lstStyle/>
          <a:p>
            <a:pPr algn="just" eaLnBrk="1" hangingPunct="1"/>
            <a:r>
              <a:rPr lang="ru-RU" altLang="ru-RU" sz="1600" smtClean="0"/>
              <a:t>Родилась 7 марта 1929 года. Маленькой девочкой встретила она Великую Отечественную войну. Мужчин забрали на фронт. В деревне остались женщины, старики, подростки. Помогала матери по хозяйству. Летом помогали колхозу. В последние военные годы уже работала вместе со взрослыми. Побывала и на заготовке леса  в Монзе. После войны работала в колхозе: доила коров, ухаживала за телятами. Выполняла все работы, на которые ее посылали. Награждена медалью «За доблестный труд в годы Великой Отечественной войны», «Ветеран труда», юбилейными медалями. </a:t>
            </a:r>
          </a:p>
          <a:p>
            <a:pPr eaLnBrk="1" hangingPunct="1"/>
            <a:endParaRPr lang="ru-RU" altLang="ru-RU" sz="1600" smtClean="0"/>
          </a:p>
        </p:txBody>
      </p:sp>
      <p:pic>
        <p:nvPicPr>
          <p:cNvPr id="39940" name="Объект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9788" y="2205038"/>
            <a:ext cx="4035425" cy="3384550"/>
          </a:xfrm>
        </p:spPr>
      </p:pic>
    </p:spTree>
  </p:cSld>
  <p:clrMapOvr>
    <a:masterClrMapping/>
  </p:clrMapOvr>
  <p:transition spd="slow" advClick="0" advTm="15000">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15238" cy="6440487"/>
          </a:xfrm>
        </p:spPr>
        <p:txBody>
          <a:bodyPr/>
          <a:lstStyle/>
          <a:p>
            <a:pPr>
              <a:defRPr/>
            </a:pPr>
            <a:endParaRPr lang="ru-RU" dirty="0"/>
          </a:p>
        </p:txBody>
      </p:sp>
      <p:pic>
        <p:nvPicPr>
          <p:cNvPr id="40963" name="Рисунок 2" descr="s12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83362"/>
          </a:xfrm>
        </p:spPr>
        <p:txBody>
          <a:bodyPr/>
          <a:lstStyle/>
          <a:p>
            <a:pPr algn="ctr">
              <a:defRPr/>
            </a:pPr>
            <a:r>
              <a:rPr lang="ru-RU" dirty="0" smtClean="0"/>
              <a:t/>
            </a:r>
            <a:br>
              <a:rPr lang="ru-RU" dirty="0" smtClean="0"/>
            </a:br>
            <a:r>
              <a:rPr lang="ru-RU" dirty="0" smtClean="0"/>
              <a:t>Составила: </a:t>
            </a:r>
            <a:br>
              <a:rPr lang="ru-RU" dirty="0" smtClean="0"/>
            </a:br>
            <a:r>
              <a:rPr lang="ru-RU" dirty="0" smtClean="0"/>
              <a:t>гл. библиотекарь </a:t>
            </a:r>
            <a:r>
              <a:rPr lang="ru-RU" dirty="0" err="1" smtClean="0"/>
              <a:t>Полежаевской</a:t>
            </a:r>
            <a:r>
              <a:rPr lang="ru-RU" dirty="0" smtClean="0"/>
              <a:t> </a:t>
            </a:r>
            <a:r>
              <a:rPr lang="ru-RU" smtClean="0"/>
              <a:t>библиотеки-филиала </a:t>
            </a:r>
            <a:br>
              <a:rPr lang="ru-RU" smtClean="0"/>
            </a:br>
            <a:r>
              <a:rPr lang="ru-RU" smtClean="0"/>
              <a:t>МКУК </a:t>
            </a:r>
            <a:r>
              <a:rPr lang="ru-RU" dirty="0" smtClean="0"/>
              <a:t>«МЦБС </a:t>
            </a:r>
            <a:r>
              <a:rPr lang="ru-RU" smtClean="0"/>
              <a:t>Никольского района» </a:t>
            </a:r>
            <a:r>
              <a:rPr lang="ru-RU" dirty="0" smtClean="0"/>
              <a:t/>
            </a:r>
            <a:br>
              <a:rPr lang="ru-RU" dirty="0" smtClean="0"/>
            </a:br>
            <a:r>
              <a:rPr lang="ru-RU" dirty="0" err="1" smtClean="0"/>
              <a:t>Бревнова</a:t>
            </a:r>
            <a:r>
              <a:rPr lang="ru-RU" dirty="0" smtClean="0"/>
              <a:t> Анна Дмитриевна</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algn="ctr" eaLnBrk="1" fontAlgn="auto" hangingPunct="1">
              <a:spcAft>
                <a:spcPts val="0"/>
              </a:spcAft>
              <a:defRPr/>
            </a:pPr>
            <a:r>
              <a:rPr lang="ru-RU" sz="3600" b="1" dirty="0" err="1" smtClean="0"/>
              <a:t>Дербина</a:t>
            </a:r>
            <a:r>
              <a:rPr lang="ru-RU" sz="3600" b="1" dirty="0" smtClean="0"/>
              <a:t> Наталья Ивановна</a:t>
            </a:r>
            <a:r>
              <a:rPr lang="ru-RU" sz="3200" b="1" dirty="0" smtClean="0"/>
              <a:t/>
            </a:r>
            <a:br>
              <a:rPr lang="ru-RU" sz="3200" b="1" dirty="0" smtClean="0"/>
            </a:br>
            <a:r>
              <a:rPr lang="ru-RU" sz="2800" b="1" dirty="0" smtClean="0"/>
              <a:t>29.08.1932</a:t>
            </a:r>
          </a:p>
        </p:txBody>
      </p:sp>
      <p:sp>
        <p:nvSpPr>
          <p:cNvPr id="11267" name="Rectangle 5"/>
          <p:cNvSpPr>
            <a:spLocks noGrp="1" noChangeArrowheads="1"/>
          </p:cNvSpPr>
          <p:nvPr>
            <p:ph type="body" sz="half" idx="1"/>
          </p:nvPr>
        </p:nvSpPr>
        <p:spPr>
          <a:xfrm>
            <a:off x="457200" y="1600200"/>
            <a:ext cx="4038600" cy="4924425"/>
          </a:xfrm>
        </p:spPr>
        <p:txBody>
          <a:bodyPr/>
          <a:lstStyle/>
          <a:p>
            <a:pPr algn="just" eaLnBrk="1" hangingPunct="1"/>
            <a:r>
              <a:rPr lang="ru-RU" altLang="ru-RU" sz="1600" smtClean="0"/>
              <a:t>Родилась 29 августа 1932 года. Когда началась война, ей не было и 9 лет. В первые годы войны помогали лишь дома матери. В конце войны стали помогать на колхозных работах. Как и все подростки военного времени, испытала все трудности. Голод, холод – все это пришлось пережить. После окончания войны тоже жилось не сладко. Вышла замуж, воспитала детей.  Во всем помогала мужу. В настоящее время живет в поселке Нюненьга. Награждена медалью «За доблестный труд в годы Великой Отечественной войны», юбилейной медалью «60 лет Победы в Великой Отечественной войне».</a:t>
            </a:r>
          </a:p>
          <a:p>
            <a:pPr eaLnBrk="1" hangingPunct="1"/>
            <a:endParaRPr lang="ru-RU" altLang="ru-RU" sz="1600" smtClean="0"/>
          </a:p>
        </p:txBody>
      </p:sp>
      <p:pic>
        <p:nvPicPr>
          <p:cNvPr id="11268" name="Picture 7" descr="P316003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989138"/>
            <a:ext cx="4043362" cy="3743325"/>
          </a:xfrm>
          <a:noFill/>
        </p:spPr>
      </p:pic>
    </p:spTree>
  </p:cSld>
  <p:clrMapOvr>
    <a:masterClrMapping/>
  </p:clrMapOvr>
  <p:transition spd="slow" advClick="0" advTm="15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normAutofit fontScale="90000"/>
          </a:bodyPr>
          <a:lstStyle/>
          <a:p>
            <a:pPr algn="ctr" eaLnBrk="1" fontAlgn="auto" hangingPunct="1">
              <a:spcAft>
                <a:spcPts val="0"/>
              </a:spcAft>
              <a:defRPr/>
            </a:pPr>
            <a:r>
              <a:rPr lang="ru-RU" sz="3600" b="1" dirty="0" smtClean="0"/>
              <a:t>Шилова Валентина Петровна</a:t>
            </a:r>
            <a:r>
              <a:rPr lang="ru-RU" dirty="0" smtClean="0"/>
              <a:t/>
            </a:r>
            <a:br>
              <a:rPr lang="ru-RU" dirty="0" smtClean="0"/>
            </a:br>
            <a:r>
              <a:rPr lang="ru-RU" sz="3100" b="1" dirty="0" smtClean="0"/>
              <a:t>18 сентября 1932 года</a:t>
            </a:r>
          </a:p>
        </p:txBody>
      </p:sp>
      <p:pic>
        <p:nvPicPr>
          <p:cNvPr id="12291"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776413"/>
            <a:ext cx="6029325" cy="4521200"/>
          </a:xfrm>
        </p:spPr>
      </p:pic>
    </p:spTree>
  </p:cSld>
  <p:clrMapOvr>
    <a:masterClrMapping/>
  </p:clrMapOvr>
  <p:transition spd="slow" advClick="0" advTm="5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fontAlgn="auto" hangingPunct="1">
              <a:spcAft>
                <a:spcPts val="0"/>
              </a:spcAft>
              <a:defRPr/>
            </a:pPr>
            <a:r>
              <a:rPr lang="ru-RU" sz="3600" b="1" dirty="0" smtClean="0"/>
              <a:t>Залесова Ирина Степановна</a:t>
            </a:r>
            <a:br>
              <a:rPr lang="ru-RU" sz="3600" b="1" dirty="0" smtClean="0"/>
            </a:br>
            <a:r>
              <a:rPr lang="ru-RU" sz="2800" b="1" dirty="0" smtClean="0"/>
              <a:t>01.07.1922 – 25.12.1992</a:t>
            </a:r>
          </a:p>
        </p:txBody>
      </p:sp>
      <p:sp>
        <p:nvSpPr>
          <p:cNvPr id="8195" name="Rectangle 4"/>
          <p:cNvSpPr>
            <a:spLocks noGrp="1" noChangeArrowheads="1"/>
          </p:cNvSpPr>
          <p:nvPr>
            <p:ph type="body" sz="half" idx="1"/>
          </p:nvPr>
        </p:nvSpPr>
        <p:spPr>
          <a:xfrm>
            <a:off x="323850" y="1268413"/>
            <a:ext cx="4398963" cy="5329237"/>
          </a:xfrm>
        </p:spPr>
        <p:txBody>
          <a:bodyPr>
            <a:normAutofit lnSpcReduction="10000"/>
          </a:bodyPr>
          <a:lstStyle/>
          <a:p>
            <a:pPr marL="274320" indent="-274320" eaLnBrk="1" fontAlgn="auto" hangingPunct="1">
              <a:spcAft>
                <a:spcPts val="0"/>
              </a:spcAft>
              <a:buFont typeface="Wingdings"/>
              <a:buChar char=""/>
              <a:defRPr/>
            </a:pPr>
            <a:endParaRPr lang="ru-RU" sz="1400" dirty="0" smtClean="0"/>
          </a:p>
          <a:p>
            <a:pPr marL="274320" indent="-274320" algn="just" eaLnBrk="1" fontAlgn="auto" hangingPunct="1">
              <a:spcAft>
                <a:spcPts val="0"/>
              </a:spcAft>
              <a:buFont typeface="Wingdings"/>
              <a:buChar char=""/>
              <a:defRPr/>
            </a:pPr>
            <a:r>
              <a:rPr lang="ru-RU" sz="1400" dirty="0" smtClean="0"/>
              <a:t>Родилась 01.07.1922 года в деревне </a:t>
            </a:r>
            <a:r>
              <a:rPr lang="ru-RU" sz="1400" dirty="0" err="1" smtClean="0"/>
              <a:t>Демино</a:t>
            </a:r>
            <a:r>
              <a:rPr lang="ru-RU" sz="1400" dirty="0" smtClean="0"/>
              <a:t>. Закончила 4 класса. Семья была большая. Рано пошла работать в колхоз. Когда началась война, ей было 19 лет. На ее плечи легла вся тяжесть военного времени. Работали с раннего утра до позднего вечера. Все работы на полях, на ферме выполняли вручную. Лошадей осталось мало, на все работы их не хватало. Нужно было еще подоить по 30-40 коров. Зимой отправляли их на лесозаготовки. Холодно и голодно было в то время. Нужно было обязательно выполнить нормы лесозаготовок. В середине войны девушек стали</a:t>
            </a:r>
            <a:r>
              <a:rPr lang="ru-RU" sz="1600" dirty="0" smtClean="0"/>
              <a:t> </a:t>
            </a:r>
            <a:r>
              <a:rPr lang="ru-RU" sz="1400" dirty="0" smtClean="0"/>
              <a:t>направлять на рытье окопов. Было очень тяжело и страшно.  После окончания войны продолжала работать в колхозе. Вышла замуж, семья переехала в поселок </a:t>
            </a:r>
            <a:r>
              <a:rPr lang="ru-RU" sz="1400" dirty="0" err="1" smtClean="0"/>
              <a:t>Нюненьга</a:t>
            </a:r>
            <a:r>
              <a:rPr lang="ru-RU" sz="1400" dirty="0" smtClean="0"/>
              <a:t>. Работала техничкой в конторе, банщицей. Военное время сказалось, была выведена на группу по инвалидности, занималась домашним хозяйством. В 1948 году награждена медалью «За доблестный труд в годы Великой Отечественной войны», юбилейными медалями., «Ветеран труда»</a:t>
            </a:r>
            <a:endParaRPr lang="ru-RU" sz="1400" b="1" dirty="0" smtClean="0"/>
          </a:p>
        </p:txBody>
      </p:sp>
      <p:pic>
        <p:nvPicPr>
          <p:cNvPr id="13316" name="Объект 2"/>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918075" y="1943100"/>
            <a:ext cx="3498850" cy="3840163"/>
          </a:xfrm>
        </p:spPr>
      </p:pic>
    </p:spTree>
  </p:cSld>
  <p:clrMapOvr>
    <a:masterClrMapping/>
  </p:clrMapOvr>
  <p:transition spd="slow" advClick="0" advTm="15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algn="ctr" eaLnBrk="1" fontAlgn="auto" hangingPunct="1">
              <a:spcAft>
                <a:spcPts val="0"/>
              </a:spcAft>
              <a:defRPr/>
            </a:pPr>
            <a:r>
              <a:rPr lang="ru-RU" sz="3600" b="1" dirty="0" smtClean="0"/>
              <a:t>Кудринская Анна Егоровна</a:t>
            </a:r>
            <a:br>
              <a:rPr lang="ru-RU" sz="3600" b="1" dirty="0" smtClean="0"/>
            </a:br>
            <a:r>
              <a:rPr lang="ru-RU" sz="2800" b="1" dirty="0" smtClean="0"/>
              <a:t>14.10.1925 – 03.12.2001</a:t>
            </a:r>
          </a:p>
        </p:txBody>
      </p:sp>
      <p:sp>
        <p:nvSpPr>
          <p:cNvPr id="14339" name="Rectangle 5"/>
          <p:cNvSpPr>
            <a:spLocks noGrp="1" noChangeArrowheads="1"/>
          </p:cNvSpPr>
          <p:nvPr>
            <p:ph type="body" sz="half" idx="1"/>
          </p:nvPr>
        </p:nvSpPr>
        <p:spPr/>
        <p:txBody>
          <a:bodyPr/>
          <a:lstStyle/>
          <a:p>
            <a:pPr algn="just" eaLnBrk="1" hangingPunct="1">
              <a:lnSpc>
                <a:spcPct val="80000"/>
              </a:lnSpc>
            </a:pPr>
            <a:r>
              <a:rPr lang="ru-RU" altLang="ru-RU" sz="1600" smtClean="0"/>
              <a:t>Родилась 14 октября 1925 года. На начало войны ей не было и 16 лет. Всех мужчин забрали на фронт. В мае 1942 года угнали на оборонительные работы. Там рыли окопы и землянки. Многие девушки пытались бежать с оборонительных работ, но их ловили и возвращали обратно. Домой вернулись только в 1944 году. Но пожить дома удалось мало, послали в Монзу на заготовку леса. Через 9 месяцев из Монзы пришла домой и стала работать в колхозе. Вскоре война закончилась. Работала в колхозе, в леспромхозе. Последние годы жила в поселке Нюненьга. Награждена медалью «За доблестный труд в годы Великой Отечественной войны», «Ветеран труда», юбилейными медалями. </a:t>
            </a:r>
          </a:p>
        </p:txBody>
      </p:sp>
      <p:pic>
        <p:nvPicPr>
          <p:cNvPr id="14340" name="Picture 7" descr="IMG_20140613_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73238"/>
            <a:ext cx="30972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normAutofit fontScale="90000"/>
          </a:bodyPr>
          <a:lstStyle/>
          <a:p>
            <a:pPr algn="ctr" eaLnBrk="1" fontAlgn="auto" hangingPunct="1">
              <a:spcAft>
                <a:spcPts val="0"/>
              </a:spcAft>
              <a:defRPr/>
            </a:pPr>
            <a:r>
              <a:rPr lang="ru-RU" sz="3600" b="1" dirty="0" err="1" smtClean="0"/>
              <a:t>Тельминова</a:t>
            </a:r>
            <a:r>
              <a:rPr lang="ru-RU" sz="3600" b="1" dirty="0" smtClean="0"/>
              <a:t> </a:t>
            </a:r>
            <a:br>
              <a:rPr lang="ru-RU" sz="3600" b="1" dirty="0" smtClean="0"/>
            </a:br>
            <a:r>
              <a:rPr lang="ru-RU" sz="3600" b="1" dirty="0" smtClean="0"/>
              <a:t>Анна Александровна</a:t>
            </a:r>
            <a:r>
              <a:rPr lang="ru-RU" sz="3200" b="1" dirty="0" smtClean="0"/>
              <a:t/>
            </a:r>
            <a:br>
              <a:rPr lang="ru-RU" sz="3200" b="1" dirty="0" smtClean="0"/>
            </a:br>
            <a:r>
              <a:rPr lang="ru-RU" sz="3100" b="1" dirty="0" smtClean="0"/>
              <a:t>02.04.1920 – 14.08.2004</a:t>
            </a:r>
          </a:p>
        </p:txBody>
      </p:sp>
      <p:pic>
        <p:nvPicPr>
          <p:cNvPr id="15363" name="Объект 1"/>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113338" y="1773238"/>
            <a:ext cx="3490912" cy="4103687"/>
          </a:xfrm>
        </p:spPr>
      </p:pic>
      <p:sp>
        <p:nvSpPr>
          <p:cNvPr id="11267" name="Rectangle 8"/>
          <p:cNvSpPr>
            <a:spLocks noGrp="1" noChangeArrowheads="1"/>
          </p:cNvSpPr>
          <p:nvPr>
            <p:ph type="body" sz="half" idx="4294967295"/>
          </p:nvPr>
        </p:nvSpPr>
        <p:spPr>
          <a:xfrm>
            <a:off x="0" y="1600200"/>
            <a:ext cx="4038600" cy="4924425"/>
          </a:xfrm>
        </p:spPr>
        <p:txBody>
          <a:bodyPr>
            <a:normAutofit lnSpcReduction="10000"/>
          </a:bodyPr>
          <a:lstStyle/>
          <a:p>
            <a:pPr marL="274320" indent="-274320" algn="just" eaLnBrk="1" fontAlgn="auto" hangingPunct="1">
              <a:lnSpc>
                <a:spcPct val="90000"/>
              </a:lnSpc>
              <a:spcAft>
                <a:spcPts val="0"/>
              </a:spcAft>
              <a:buFont typeface="Wingdings"/>
              <a:buChar char=""/>
              <a:defRPr/>
            </a:pPr>
            <a:r>
              <a:rPr lang="ru-RU" sz="1600" dirty="0" smtClean="0"/>
              <a:t>Родилась 2 апреля 1920 года в деревне </a:t>
            </a:r>
            <a:r>
              <a:rPr lang="ru-RU" sz="1600" dirty="0" err="1" smtClean="0"/>
              <a:t>Елшинская</a:t>
            </a:r>
            <a:r>
              <a:rPr lang="ru-RU" sz="1600" dirty="0" smtClean="0"/>
              <a:t> в семье крестьянина. Хозяйство родителей было большое, и ей, как старшей в семье, рано пришлось познать тяжелый крестьянский труд. Закончила 4 класса </a:t>
            </a:r>
            <a:r>
              <a:rPr lang="ru-RU" sz="1600" dirty="0" err="1" smtClean="0"/>
              <a:t>Белогарской</a:t>
            </a:r>
            <a:r>
              <a:rPr lang="ru-RU" sz="1600" dirty="0" smtClean="0"/>
              <a:t> начальной школы, курсы животноводов. Всю войну работала заведующей фермой, приходилось заменять и доярок. Трудностей было немало, за все приходилось держать ответ: недостаток кормов, падеж скота. После смерти отца в 1943 году все заботы по хозяйству свалились на плечи Анны. Она помогала растить своих младших братьев и сестру. Не хватало хлеба, ели головки клевера и кору. После войны Анна Александровна вышла замуж и  вместе с мужем воспитали 5 детей. Ветеран труда, награждена юбилейными медалями. </a:t>
            </a:r>
            <a:endParaRPr lang="ru-RU" sz="1600" b="1" dirty="0" smtClean="0"/>
          </a:p>
        </p:txBody>
      </p:sp>
    </p:spTree>
  </p:cSld>
  <p:clrMapOvr>
    <a:masterClrMapping/>
  </p:clrMapOvr>
  <p:transition spd="slow" advClick="0" advTm="15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68313" y="260350"/>
            <a:ext cx="8229600" cy="1143000"/>
          </a:xfrm>
        </p:spPr>
        <p:txBody>
          <a:bodyPr>
            <a:normAutofit fontScale="90000"/>
          </a:bodyPr>
          <a:lstStyle/>
          <a:p>
            <a:pPr algn="ctr" eaLnBrk="1" fontAlgn="auto" hangingPunct="1">
              <a:spcAft>
                <a:spcPts val="0"/>
              </a:spcAft>
              <a:defRPr/>
            </a:pPr>
            <a:r>
              <a:rPr lang="ru-RU" sz="3600" b="1" dirty="0" err="1" smtClean="0"/>
              <a:t>Бревнова</a:t>
            </a:r>
            <a:r>
              <a:rPr lang="ru-RU" sz="3600" b="1" dirty="0" smtClean="0"/>
              <a:t> Анастасия Васильевна</a:t>
            </a:r>
            <a:r>
              <a:rPr lang="ru-RU" sz="3600" dirty="0" smtClean="0"/>
              <a:t/>
            </a:r>
            <a:br>
              <a:rPr lang="ru-RU" sz="3600" dirty="0" smtClean="0"/>
            </a:br>
            <a:r>
              <a:rPr lang="ru-RU" sz="2800" b="1" dirty="0" smtClean="0"/>
              <a:t>14.11.1921 – 17.05.2003</a:t>
            </a:r>
          </a:p>
        </p:txBody>
      </p:sp>
      <p:sp>
        <p:nvSpPr>
          <p:cNvPr id="10243" name="Rectangle 5"/>
          <p:cNvSpPr>
            <a:spLocks noGrp="1" noChangeArrowheads="1"/>
          </p:cNvSpPr>
          <p:nvPr>
            <p:ph type="body" sz="half" idx="1"/>
          </p:nvPr>
        </p:nvSpPr>
        <p:spPr>
          <a:xfrm>
            <a:off x="457200" y="1412875"/>
            <a:ext cx="4038600" cy="5184775"/>
          </a:xfrm>
        </p:spPr>
        <p:txBody>
          <a:bodyPr>
            <a:normAutofit fontScale="92500" lnSpcReduction="10000"/>
          </a:bodyPr>
          <a:lstStyle/>
          <a:p>
            <a:pPr marL="274320" indent="-274320" eaLnBrk="1" fontAlgn="auto" hangingPunct="1">
              <a:lnSpc>
                <a:spcPct val="80000"/>
              </a:lnSpc>
              <a:spcAft>
                <a:spcPts val="0"/>
              </a:spcAft>
              <a:buFont typeface="Wingdings"/>
              <a:buChar char=""/>
              <a:defRPr/>
            </a:pPr>
            <a:endParaRPr lang="ru-RU" sz="1400" dirty="0" smtClean="0"/>
          </a:p>
          <a:p>
            <a:pPr marL="274320" indent="-274320" algn="just" eaLnBrk="1" fontAlgn="auto" hangingPunct="1">
              <a:lnSpc>
                <a:spcPct val="80000"/>
              </a:lnSpc>
              <a:spcAft>
                <a:spcPts val="0"/>
              </a:spcAft>
              <a:buFont typeface="Wingdings"/>
              <a:buChar char=""/>
              <a:defRPr/>
            </a:pPr>
            <a:r>
              <a:rPr lang="ru-RU" sz="1600" dirty="0" smtClean="0"/>
              <a:t>Родилась 14 ноября 1921 года в д. </a:t>
            </a:r>
            <a:r>
              <a:rPr lang="ru-RU" sz="1600" dirty="0" err="1" smtClean="0"/>
              <a:t>Дороватка</a:t>
            </a:r>
            <a:r>
              <a:rPr lang="ru-RU" sz="1600" dirty="0" smtClean="0"/>
              <a:t>. Ей было 20 лет, когда началась Великая Отечественная война. Работала бригадиром в колхозе «Борец». Страшная весть застала колхозников в поле. В деревню прибежал посыльный из д. </a:t>
            </a:r>
            <a:r>
              <a:rPr lang="ru-RU" sz="1600" dirty="0" err="1" smtClean="0"/>
              <a:t>Полежаево</a:t>
            </a:r>
            <a:r>
              <a:rPr lang="ru-RU" sz="1600" dirty="0" smtClean="0"/>
              <a:t> и сообщил, что началась война. Мужчин в это время в деревне не было. Они сажали колхозную картошку в д. Талица. Мужчин забрали на фронт. В 1941 году была избрана председателем колхоза в Устьях. Жизнь была тяжелая, не было семян, лошадей осталось мало. Весной 1942 года пахали и боронили на быках и коровах. Дороги в Устья не было, зерно и другие продукты переносили на своих плечах. Из 22 человек с войны живым вернулся только один. Анастасия Васильевна работала председателем до 1948 года. Потом колхозы «Борец» и «Дружба» соединили. После войны переехали в деревню Половинка и всю жизнь проработала в колхозе. Награждена медалями «За доблестный труд в годы войны», «Ветеран труда», юбилейными медалями. </a:t>
            </a:r>
          </a:p>
        </p:txBody>
      </p:sp>
      <p:pic>
        <p:nvPicPr>
          <p:cNvPr id="16388" name="Объект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1844675"/>
            <a:ext cx="3311525" cy="4032250"/>
          </a:xfrm>
        </p:spPr>
      </p:pic>
    </p:spTree>
  </p:cSld>
  <p:clrMapOvr>
    <a:masterClrMapping/>
  </p:clrMapOvr>
  <p:transition spd="slow" advTm="15000">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1425</TotalTime>
  <Words>2798</Words>
  <Application>Microsoft Office PowerPoint</Application>
  <PresentationFormat>Экран (4:3)</PresentationFormat>
  <Paragraphs>61</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Century Schoolbook</vt:lpstr>
      <vt:lpstr>Wingdings</vt:lpstr>
      <vt:lpstr>Wingdings 2</vt:lpstr>
      <vt:lpstr>Calibri</vt:lpstr>
      <vt:lpstr>Эркер</vt:lpstr>
      <vt:lpstr>Награжденные медалью  «За доблестный труд в годы Великой Отечественной войны» (Полежаевский сельсовет)</vt:lpstr>
      <vt:lpstr>Медаль за бой, медаль за труд - из одного металла  льют</vt:lpstr>
      <vt:lpstr>Жиганова Евдокия Егоровна 14.03.1930</vt:lpstr>
      <vt:lpstr>Дербина Наталья Ивановна 29.08.1932</vt:lpstr>
      <vt:lpstr>Шилова Валентина Петровна 18 сентября 1932 года</vt:lpstr>
      <vt:lpstr>Залесова Ирина Степановна 01.07.1922 – 25.12.1992</vt:lpstr>
      <vt:lpstr>Кудринская Анна Егоровна 14.10.1925 – 03.12.2001</vt:lpstr>
      <vt:lpstr>Тельминова  Анна Александровна 02.04.1920 – 14.08.2004</vt:lpstr>
      <vt:lpstr>Бревнова Анастасия Васильевна 14.11.1921 – 17.05.2003</vt:lpstr>
      <vt:lpstr>Черногубова  Анастасия Макаровна 19.09.1928 – 28.08.2004</vt:lpstr>
      <vt:lpstr>Сверчкова Анна Афанасьевна 03.01.1929 – 03.06.2006</vt:lpstr>
      <vt:lpstr>Коноплева Мария Ильевна 16.02.1905 -06.09.2008</vt:lpstr>
      <vt:lpstr>Шашерина Юлия Ильевна 22.07.1923 – июнь 2010 г.</vt:lpstr>
      <vt:lpstr>Гомзикова  Анастасия Михайловна 18.11.1924 - 09.10.2010</vt:lpstr>
      <vt:lpstr>Беляева Нина Васильевна 20.02.1928 – 12.11.2010</vt:lpstr>
      <vt:lpstr>Кокшарова Анна Андреевна 27.12.1929 – 15.12.2010</vt:lpstr>
      <vt:lpstr>Комягина Евлампия Власьевна 5 июля 1930 – 19.01.2011 г.</vt:lpstr>
      <vt:lpstr>Подольский Василий Иванович 18.01.1932 – 23.06.2011</vt:lpstr>
      <vt:lpstr>Шилов Александр Анатольевич 03. 12. 1930 – 06.10.2011 г.</vt:lpstr>
      <vt:lpstr>Гомзикова Алевтина Николаевна 25.04.1932 – 17.02.2012</vt:lpstr>
      <vt:lpstr>Коркина Наталья Александровна 19.08.1913 – 18.07.2012</vt:lpstr>
      <vt:lpstr>Галкина Мария Ивановна 25.09.1927 - 29.10.2012</vt:lpstr>
      <vt:lpstr>Кокина Афанасия Филипьевна 27.02.1932 – 02.04.2013 г.</vt:lpstr>
      <vt:lpstr>Попова Анна Васильевна 30.11.1928 - 25.01.2014</vt:lpstr>
      <vt:lpstr>Кудринская Анастасия Георгиевна 10.12.1927 – 03.06.2014</vt:lpstr>
      <vt:lpstr>Дресвянина  Александра Ивановна</vt:lpstr>
      <vt:lpstr>Бревнова Анастасия Ильинична</vt:lpstr>
      <vt:lpstr>Рыжкова Августа Григорьевна 14.11.1926 - 2014</vt:lpstr>
      <vt:lpstr>Залесова Евдокия Михайловна 22.07.1926 – 26.12.2015</vt:lpstr>
      <vt:lpstr>Шашерин Михаил Федорович 30.11.1929 – 10.01.2016</vt:lpstr>
      <vt:lpstr>Дресвянин Иван Васильевич 08.09.1930 – 04.02.2016</vt:lpstr>
      <vt:lpstr>Томилова Лидия Федоровна 07.03.1929 - 17.03.2018</vt:lpstr>
      <vt:lpstr>Презентация PowerPoint</vt:lpstr>
      <vt:lpstr> Составила:  гл. библиотекарь Полежаевской библиотеки-филиала  МКУК «МЦБС Никольского района»  Бревнова Анна Дмитриевна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80</cp:revision>
  <cp:lastPrinted>2014-05-13T07:24:52Z</cp:lastPrinted>
  <dcterms:created xsi:type="dcterms:W3CDTF">2012-08-14T07:53:41Z</dcterms:created>
  <dcterms:modified xsi:type="dcterms:W3CDTF">2020-07-08T19:56:22Z</dcterms:modified>
</cp:coreProperties>
</file>