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57" r:id="rId3"/>
    <p:sldId id="258" r:id="rId4"/>
    <p:sldId id="267" r:id="rId5"/>
    <p:sldId id="268" r:id="rId6"/>
    <p:sldId id="272" r:id="rId7"/>
    <p:sldId id="276" r:id="rId8"/>
    <p:sldId id="269" r:id="rId9"/>
    <p:sldId id="270" r:id="rId10"/>
    <p:sldId id="260" r:id="rId11"/>
    <p:sldId id="262" r:id="rId12"/>
    <p:sldId id="273" r:id="rId13"/>
    <p:sldId id="266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07" autoAdjust="0"/>
  </p:normalViewPr>
  <p:slideViewPr>
    <p:cSldViewPr>
      <p:cViewPr>
        <p:scale>
          <a:sx n="87" d="100"/>
          <a:sy n="87" d="100"/>
        </p:scale>
        <p:origin x="-750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65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9146D-C690-4AF2-AE9C-12FA0C92E17C}" type="datetimeFigureOut">
              <a:rPr lang="ru-RU" smtClean="0"/>
              <a:pPr/>
              <a:t>27.06.2019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3F3F0-9CEF-46C2-8C31-06C7D26E59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01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3F3F0-9CEF-46C2-8C31-06C7D26E599F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3F3F0-9CEF-46C2-8C31-06C7D26E599F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E527DA8-95FE-4C06-8E73-653B04A9A2C8}" type="datetimeFigureOut">
              <a:rPr lang="ru-RU" smtClean="0"/>
              <a:pPr/>
              <a:t>27.06.2019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94AF9AC-9A84-4A61-A3B1-002F1F6F6B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7DA8-95FE-4C06-8E73-653B04A9A2C8}" type="datetimeFigureOut">
              <a:rPr lang="ru-RU" smtClean="0"/>
              <a:pPr/>
              <a:t>27.06.2019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F9AC-9A84-4A61-A3B1-002F1F6F6B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7DA8-95FE-4C06-8E73-653B04A9A2C8}" type="datetimeFigureOut">
              <a:rPr lang="ru-RU" smtClean="0"/>
              <a:pPr/>
              <a:t>27.06.2019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F9AC-9A84-4A61-A3B1-002F1F6F6B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E527DA8-95FE-4C06-8E73-653B04A9A2C8}" type="datetimeFigureOut">
              <a:rPr lang="ru-RU" smtClean="0"/>
              <a:pPr/>
              <a:t>27.06.2019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94AF9AC-9A84-4A61-A3B1-002F1F6F6B6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E527DA8-95FE-4C06-8E73-653B04A9A2C8}" type="datetimeFigureOut">
              <a:rPr lang="ru-RU" smtClean="0"/>
              <a:pPr/>
              <a:t>27.06.2019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94AF9AC-9A84-4A61-A3B1-002F1F6F6B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7DA8-95FE-4C06-8E73-653B04A9A2C8}" type="datetimeFigureOut">
              <a:rPr lang="ru-RU" smtClean="0"/>
              <a:pPr/>
              <a:t>27.06.2019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F9AC-9A84-4A61-A3B1-002F1F6F6B6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7DA8-95FE-4C06-8E73-653B04A9A2C8}" type="datetimeFigureOut">
              <a:rPr lang="ru-RU" smtClean="0"/>
              <a:pPr/>
              <a:t>27.06.2019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F9AC-9A84-4A61-A3B1-002F1F6F6B6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527DA8-95FE-4C06-8E73-653B04A9A2C8}" type="datetimeFigureOut">
              <a:rPr lang="ru-RU" smtClean="0"/>
              <a:pPr/>
              <a:t>27.06.2019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94AF9AC-9A84-4A61-A3B1-002F1F6F6B6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7DA8-95FE-4C06-8E73-653B04A9A2C8}" type="datetimeFigureOut">
              <a:rPr lang="ru-RU" smtClean="0"/>
              <a:pPr/>
              <a:t>27.06.2019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F9AC-9A84-4A61-A3B1-002F1F6F6B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E527DA8-95FE-4C06-8E73-653B04A9A2C8}" type="datetimeFigureOut">
              <a:rPr lang="ru-RU" smtClean="0"/>
              <a:pPr/>
              <a:t>27.06.2019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94AF9AC-9A84-4A61-A3B1-002F1F6F6B6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527DA8-95FE-4C06-8E73-653B04A9A2C8}" type="datetimeFigureOut">
              <a:rPr lang="ru-RU" smtClean="0"/>
              <a:pPr/>
              <a:t>27.06.2019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94AF9AC-9A84-4A61-A3B1-002F1F6F6B6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E527DA8-95FE-4C06-8E73-653B04A9A2C8}" type="datetimeFigureOut">
              <a:rPr lang="ru-RU" smtClean="0"/>
              <a:pPr/>
              <a:t>27.06.2019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94AF9AC-9A84-4A61-A3B1-002F1F6F6B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500174"/>
            <a:ext cx="6172200" cy="2214578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/>
              <a:t>Посёлок Кудангский</a:t>
            </a:r>
            <a:endParaRPr lang="ru-RU" sz="6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sz="4000" b="1" i="1" dirty="0" smtClean="0"/>
              <a:t>«И всё таки КУДАНГА ты самая лучшая»</a:t>
            </a:r>
          </a:p>
          <a:p>
            <a:pPr algn="ctr"/>
            <a:r>
              <a:rPr lang="ru-RU" sz="1400" i="1" dirty="0" smtClean="0"/>
              <a:t>Автор: </a:t>
            </a:r>
            <a:r>
              <a:rPr lang="ru-RU" sz="1400" i="1" dirty="0" err="1" smtClean="0"/>
              <a:t>Сверчкова</a:t>
            </a:r>
            <a:r>
              <a:rPr lang="ru-RU" sz="1400" i="1" dirty="0" smtClean="0"/>
              <a:t> Т.А., гл. библиотекарь </a:t>
            </a:r>
            <a:r>
              <a:rPr lang="ru-RU" sz="1400" i="1" dirty="0" err="1" smtClean="0"/>
              <a:t>Кудангской</a:t>
            </a:r>
            <a:r>
              <a:rPr lang="ru-RU" sz="1400" i="1" dirty="0" smtClean="0"/>
              <a:t> библиотеки</a:t>
            </a:r>
          </a:p>
          <a:p>
            <a:pPr algn="ctr"/>
            <a:r>
              <a:rPr lang="ru-RU" sz="1400" b="1" i="1" dirty="0" smtClean="0"/>
              <a:t>2014 год</a:t>
            </a:r>
            <a:endParaRPr lang="ru-RU" sz="15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Кудангская школа построена </a:t>
            </a:r>
            <a:r>
              <a:rPr lang="ru-RU" sz="2000" dirty="0" smtClean="0">
                <a:solidFill>
                  <a:schemeClr val="tx1"/>
                </a:solidFill>
              </a:rPr>
              <a:t>в 1972 </a:t>
            </a:r>
            <a:r>
              <a:rPr lang="ru-RU" sz="2000" dirty="0" smtClean="0">
                <a:solidFill>
                  <a:schemeClr val="tx1"/>
                </a:solidFill>
              </a:rPr>
              <a:t>г.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Первым директором был Попов Александр Павлович.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x_5e1228ad (1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2492896"/>
            <a:ext cx="3592293" cy="2694219"/>
          </a:xfrm>
        </p:spPr>
      </p:pic>
      <p:sp>
        <p:nvSpPr>
          <p:cNvPr id="7" name="TextBox 6"/>
          <p:cNvSpPr txBox="1"/>
          <p:nvPr/>
        </p:nvSpPr>
        <p:spPr>
          <a:xfrm>
            <a:off x="4714876" y="142873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Березовая аллея у школы.</a:t>
            </a:r>
            <a:endParaRPr lang="ru-RU" dirty="0"/>
          </a:p>
        </p:txBody>
      </p:sp>
      <p:pic>
        <p:nvPicPr>
          <p:cNvPr id="9" name="Содержимое 3" descr="Фото0207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988840"/>
            <a:ext cx="3522323" cy="26417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 </a:t>
            </a:r>
            <a:r>
              <a:rPr lang="ru-RU" b="1" i="1" dirty="0" smtClean="0"/>
              <a:t>Экспонаты школьного музея.</a:t>
            </a:r>
            <a:endParaRPr lang="ru-RU" b="1" i="1" dirty="0"/>
          </a:p>
        </p:txBody>
      </p:sp>
      <p:pic>
        <p:nvPicPr>
          <p:cNvPr id="4" name="Содержимое 3" descr="YPGExBEuP3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643050"/>
            <a:ext cx="6344728" cy="47585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3400420" cy="200026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Клуб поселка построен в 1989г. В здании медпункт и библиотека</a:t>
            </a:r>
            <a:endParaRPr lang="ru-RU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857619" y="1571612"/>
            <a:ext cx="500066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В1954 году </a:t>
            </a:r>
            <a:r>
              <a:rPr lang="ru-RU" dirty="0" smtClean="0"/>
              <a:t>в деревне </a:t>
            </a:r>
            <a:r>
              <a:rPr lang="ru-RU" dirty="0" err="1" smtClean="0"/>
              <a:t>Куданга</a:t>
            </a:r>
            <a:r>
              <a:rPr lang="ru-RU" dirty="0" smtClean="0"/>
              <a:t> была</a:t>
            </a:r>
          </a:p>
          <a:p>
            <a:r>
              <a:rPr lang="ru-RU" dirty="0" smtClean="0"/>
              <a:t> открыта библиотека, а в </a:t>
            </a:r>
            <a:r>
              <a:rPr lang="ru-RU" dirty="0" smtClean="0"/>
              <a:t>1957 году </a:t>
            </a:r>
            <a:r>
              <a:rPr lang="ru-RU" dirty="0" smtClean="0"/>
              <a:t>уже работает 6 передвижек и 6 книгонош</a:t>
            </a:r>
            <a:r>
              <a:rPr lang="ru-RU" dirty="0" smtClean="0"/>
              <a:t>, читателей </a:t>
            </a:r>
            <a:r>
              <a:rPr lang="ru-RU" dirty="0" smtClean="0"/>
              <a:t>307.</a:t>
            </a:r>
          </a:p>
          <a:p>
            <a:r>
              <a:rPr lang="ru-RU" dirty="0" smtClean="0"/>
              <a:t>В1957г в поселке Кудангский был организован пункт выдачи книг,188 </a:t>
            </a:r>
            <a:r>
              <a:rPr lang="ru-RU" dirty="0" err="1" smtClean="0"/>
              <a:t>чит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С февраля 1977 года  весь фонд библиотеки переводиться в п. </a:t>
            </a:r>
            <a:r>
              <a:rPr lang="ru-RU" dirty="0" err="1" smtClean="0"/>
              <a:t>Кудангский</a:t>
            </a:r>
            <a:r>
              <a:rPr lang="ru-RU" dirty="0"/>
              <a:t>,</a:t>
            </a:r>
            <a:r>
              <a:rPr lang="ru-RU" dirty="0" smtClean="0"/>
              <a:t> библиотеку принимает Тропина Н. К.  Фонд библиотеки – 8077 экземпляров.</a:t>
            </a:r>
          </a:p>
          <a:p>
            <a:r>
              <a:rPr lang="ru-RU" dirty="0" smtClean="0"/>
              <a:t>В период с 1978 по1981 г – библиотекарь </a:t>
            </a:r>
            <a:r>
              <a:rPr lang="ru-RU" dirty="0" err="1" smtClean="0"/>
              <a:t>Сверчкова</a:t>
            </a:r>
            <a:r>
              <a:rPr lang="ru-RU" dirty="0" smtClean="0"/>
              <a:t> М. В</a:t>
            </a:r>
            <a:r>
              <a:rPr lang="ru-RU" dirty="0" smtClean="0"/>
              <a:t>., </a:t>
            </a:r>
            <a:r>
              <a:rPr lang="ru-RU" dirty="0" smtClean="0"/>
              <a:t>работает 6 передвижек.</a:t>
            </a:r>
          </a:p>
          <a:p>
            <a:r>
              <a:rPr lang="ru-RU" dirty="0" smtClean="0"/>
              <a:t>С1981 по1988г  библиотекарь Панова Р.Ф.</a:t>
            </a:r>
          </a:p>
          <a:p>
            <a:r>
              <a:rPr lang="ru-RU" dirty="0" smtClean="0"/>
              <a:t>Фонд 8990экз</a:t>
            </a:r>
            <a:r>
              <a:rPr lang="ru-RU" dirty="0" smtClean="0"/>
              <a:t>., 2 </a:t>
            </a:r>
            <a:r>
              <a:rPr lang="ru-RU" dirty="0" smtClean="0"/>
              <a:t>передвижки и 1 пункт выдачи.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IMG_7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714620"/>
            <a:ext cx="2928958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Маленькие читатели библиотеки.</a:t>
            </a:r>
            <a:endParaRPr lang="ru-RU" b="1" i="1" dirty="0"/>
          </a:p>
        </p:txBody>
      </p:sp>
      <p:pic>
        <p:nvPicPr>
          <p:cNvPr id="5" name="Содержимое 4" descr="IMGP214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4600"/>
            <a:ext cx="3657600" cy="2743200"/>
          </a:xfrm>
        </p:spPr>
      </p:pic>
      <p:pic>
        <p:nvPicPr>
          <p:cNvPr id="12" name="Содержимое 11" descr="Фото002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514600"/>
            <a:ext cx="3657600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1980 </a:t>
            </a:r>
            <a:r>
              <a:rPr lang="ru-RU" dirty="0" smtClean="0"/>
              <a:t>– 1990 годы </a:t>
            </a:r>
            <a:r>
              <a:rPr lang="ru-RU" dirty="0" smtClean="0"/>
              <a:t>велось строительство нового жилья в поселке </a:t>
            </a:r>
            <a:endParaRPr lang="ru-RU" dirty="0"/>
          </a:p>
        </p:txBody>
      </p:sp>
      <p:pic>
        <p:nvPicPr>
          <p:cNvPr id="7" name="Содержимое 6" descr="SAM_215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285720" y="2071678"/>
            <a:ext cx="3829080" cy="3605222"/>
          </a:xfrm>
        </p:spPr>
      </p:pic>
      <p:pic>
        <p:nvPicPr>
          <p:cNvPr id="8" name="Содержимое 7" descr="SAM_2177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371974" y="2071678"/>
            <a:ext cx="3843363" cy="3605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183880" cy="3571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История посёлка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8258204" cy="4857784"/>
          </a:xfrm>
        </p:spPr>
        <p:txBody>
          <a:bodyPr>
            <a:normAutofit fontScale="92500"/>
          </a:bodyPr>
          <a:lstStyle/>
          <a:p>
            <a:pPr lvl="7">
              <a:buNone/>
            </a:pPr>
            <a:r>
              <a:rPr lang="ru-RU" dirty="0" smtClean="0"/>
              <a:t>          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   С 1955 началось строительство  посёлка на правом берегу реки Куданга, на 21километре от устья реки Юг.  </a:t>
            </a:r>
            <a:r>
              <a:rPr lang="ru-RU" dirty="0" smtClean="0"/>
              <a:t>План- </a:t>
            </a:r>
            <a:r>
              <a:rPr lang="ru-RU" dirty="0" smtClean="0"/>
              <a:t>задание лесопункта в первые годы был 30 тысяч кубометров в год.</a:t>
            </a:r>
          </a:p>
          <a:p>
            <a:r>
              <a:rPr lang="ru-RU" dirty="0" smtClean="0"/>
              <a:t>Все операции производились вручную, без применения  техники. Валка леса проводилась лучковыми и поперечными пилами. Лес вывозили на лошадях.</a:t>
            </a:r>
          </a:p>
          <a:p>
            <a:r>
              <a:rPr lang="ru-RU" dirty="0" smtClean="0"/>
              <a:t>Первым начальником лесопункта был </a:t>
            </a:r>
            <a:r>
              <a:rPr lang="ru-RU" dirty="0" err="1" smtClean="0"/>
              <a:t>Шалаев</a:t>
            </a:r>
            <a:r>
              <a:rPr lang="ru-RU" dirty="0" smtClean="0"/>
              <a:t> С.И.</a:t>
            </a:r>
          </a:p>
          <a:p>
            <a:r>
              <a:rPr lang="ru-RU" dirty="0" smtClean="0"/>
              <a:t>В 1956г началась радиофикация и  электрификация поселка.</a:t>
            </a:r>
          </a:p>
          <a:p>
            <a:r>
              <a:rPr lang="ru-RU" dirty="0" smtClean="0"/>
              <a:t>Ведется строительство жилых домов. В 1958г был построен клуб, магазин.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500042"/>
            <a:ext cx="7496204" cy="597391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</a:t>
            </a:r>
          </a:p>
          <a:p>
            <a:endParaRPr lang="ru-RU" dirty="0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571480"/>
            <a:ext cx="6215106" cy="54107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728" y="6143644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dirty="0" smtClean="0"/>
              <a:t>         Бригада строителей. Бригадир Мишенёв               Фёдор Григорьевич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928670"/>
            <a:ext cx="4214842" cy="2976283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/>
        </p:nvSpPr>
        <p:spPr>
          <a:xfrm>
            <a:off x="857224" y="4286256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/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857224" y="414338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/>
        </p:nvSpPr>
        <p:spPr>
          <a:xfrm flipV="1">
            <a:off x="838200" y="4000500"/>
            <a:ext cx="7467600" cy="250033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/>
        </p:nvSpPr>
        <p:spPr>
          <a:xfrm>
            <a:off x="214282" y="4071942"/>
            <a:ext cx="4214842" cy="164307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+mn-lt"/>
              </a:rPr>
              <a:t>С 1956 по 1960 в лесопункт прибыла техника: трактор ДТТ,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+mn-lt"/>
              </a:rPr>
              <a:t>2 трактора ТДТ-40   На фотографии бригада Коноплева В.  Тракторист Гороховский П.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Рисунок 9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857232"/>
            <a:ext cx="3938016" cy="33137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57752" y="4643446"/>
            <a:ext cx="3818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Водитель лесовоза  </a:t>
            </a:r>
          </a:p>
          <a:p>
            <a:pPr algn="ctr"/>
            <a:r>
              <a:rPr lang="ru-RU" dirty="0" err="1" smtClean="0"/>
              <a:t>Шехирев</a:t>
            </a:r>
            <a:r>
              <a:rPr lang="ru-RU" dirty="0" smtClean="0"/>
              <a:t> Н.А.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>
          <a:xfrm>
            <a:off x="838200" y="285750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3" name="Рисунок 2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500042"/>
            <a:ext cx="6111240" cy="3764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24" y="4714884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4857760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декабре 1988 года водители лесопункта вывезли 9 тыс. кубометров заготовленной древесины при плане 8 тыс.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7" y="785794"/>
            <a:ext cx="4511584" cy="33198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0166" y="4357694"/>
            <a:ext cx="6786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 снимке: в центре начальник</a:t>
            </a:r>
          </a:p>
          <a:p>
            <a:pPr algn="ctr"/>
            <a:r>
              <a:rPr lang="ru-RU" dirty="0" smtClean="0"/>
              <a:t>Лешуков С.А.,(1953г) бухгалтер Вершинин П.П.(справа), секретарь комсомольской организации Бегунов Г.(слева), кассир Тропина Галина Александровна.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Горчаков Иван </a:t>
            </a:r>
            <a:r>
              <a:rPr lang="ru-RU" dirty="0" err="1" smtClean="0"/>
              <a:t>Нестерович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43438" y="1857364"/>
            <a:ext cx="3643338" cy="4572032"/>
          </a:xfrm>
        </p:spPr>
        <p:txBody>
          <a:bodyPr/>
          <a:lstStyle/>
          <a:p>
            <a:r>
              <a:rPr lang="ru-RU" dirty="0" smtClean="0"/>
              <a:t>Родился в 1904г. Участник Великой Отечественной  войны. Более четверти века проработал в лесопункте. Один из поселка за трудовые успехи был награжден Орденом Ленина.</a:t>
            </a: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2992493" cy="46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57166"/>
            <a:ext cx="7215238" cy="48830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224" y="5500702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Победители соцсоревнования: начальник лесопункта Коноплев, технорук лесопункта </a:t>
            </a:r>
            <a:r>
              <a:rPr lang="ru-RU" dirty="0" err="1" smtClean="0"/>
              <a:t>Шашерин</a:t>
            </a:r>
            <a:r>
              <a:rPr lang="ru-RU" dirty="0" smtClean="0"/>
              <a:t>, тракторист Соловьев, водители </a:t>
            </a:r>
            <a:r>
              <a:rPr lang="ru-RU" dirty="0" err="1" smtClean="0"/>
              <a:t>Кучумов</a:t>
            </a:r>
            <a:r>
              <a:rPr lang="ru-RU" dirty="0" smtClean="0"/>
              <a:t> В.Д., Рыжков И., Тропин А.П., Сверчков В.А.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0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6017" y="3140968"/>
            <a:ext cx="3643338" cy="2928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1428736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1960 г. началось строительство детского сада. Построена начальная школа. Первая учительница Вершинина Мария Васильевна. В1963 г. построен медпункт, фельдшер Зубова Елизавета Григорьевна.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479</TotalTime>
  <Words>425</Words>
  <Application>Microsoft Office PowerPoint</Application>
  <PresentationFormat>Экран (4:3)</PresentationFormat>
  <Paragraphs>41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Посёлок Кудангский</vt:lpstr>
      <vt:lpstr>                    История посёлка</vt:lpstr>
      <vt:lpstr>Презентация PowerPoint</vt:lpstr>
      <vt:lpstr>Презентация PowerPoint</vt:lpstr>
      <vt:lpstr>Презентация PowerPoint</vt:lpstr>
      <vt:lpstr>Презентация PowerPoint</vt:lpstr>
      <vt:lpstr>Горчаков Иван Нестерович</vt:lpstr>
      <vt:lpstr>Презентация PowerPoint</vt:lpstr>
      <vt:lpstr>Презентация PowerPoint</vt:lpstr>
      <vt:lpstr>Кудангская школа построена в 1972 г. Первым директором был Попов Александр Павлович.</vt:lpstr>
      <vt:lpstr>        Экспонаты школьного музея.</vt:lpstr>
      <vt:lpstr>Клуб поселка построен в 1989г. В здании медпункт и библиотека</vt:lpstr>
      <vt:lpstr>Маленькие читатели библиотеки.</vt:lpstr>
      <vt:lpstr>1980 – 1990 годы велось строительство нового жилья в поселке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Посёлок Кудангский</dc:title>
  <dc:creator>qwer</dc:creator>
  <cp:lastModifiedBy>User</cp:lastModifiedBy>
  <cp:revision>67</cp:revision>
  <dcterms:created xsi:type="dcterms:W3CDTF">2013-05-23T10:34:06Z</dcterms:created>
  <dcterms:modified xsi:type="dcterms:W3CDTF">2019-06-27T07:43:44Z</dcterms:modified>
</cp:coreProperties>
</file>