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71" r:id="rId3"/>
    <p:sldId id="257" r:id="rId4"/>
    <p:sldId id="258" r:id="rId5"/>
    <p:sldId id="259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B06F9-9FCE-4C3A-8B8A-42ED88FC7C9C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227B7-52DF-4A15-9B44-009DEA915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44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27B7-52DF-4A15-9B44-009DEA91536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97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04664"/>
            <a:ext cx="7340352" cy="3960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 smtClean="0"/>
              <a:t>АРГУНОВСКАЯ </a:t>
            </a:r>
            <a:br>
              <a:rPr lang="ru-RU" sz="8000" dirty="0" smtClean="0"/>
            </a:br>
            <a:r>
              <a:rPr lang="ru-RU" sz="8000" dirty="0" smtClean="0"/>
              <a:t>СЕЛЬСКАЯ</a:t>
            </a:r>
            <a:br>
              <a:rPr lang="ru-RU" sz="8000" dirty="0" smtClean="0"/>
            </a:br>
            <a:r>
              <a:rPr lang="ru-RU" sz="8000" dirty="0" smtClean="0"/>
              <a:t>БИБЛИОТЕКА</a:t>
            </a:r>
            <a:endParaRPr lang="ru-RU" sz="8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76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4392488" cy="316835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Работа с молодежью является неотъемлемой частью в работе библиотеки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54927"/>
            <a:ext cx="3843528" cy="31089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33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20880" cy="5832648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    </a:t>
            </a:r>
            <a:r>
              <a:rPr lang="ru-RU" sz="3000" dirty="0" smtClean="0"/>
              <a:t>Краеведение-одно из значимых и постоянных направлений в работе библиотеке.</a:t>
            </a:r>
            <a:br>
              <a:rPr lang="ru-RU" sz="3000" dirty="0" smtClean="0"/>
            </a:br>
            <a:r>
              <a:rPr lang="ru-RU" sz="3000" dirty="0"/>
              <a:t> </a:t>
            </a:r>
            <a:r>
              <a:rPr lang="ru-RU" sz="3000" dirty="0" smtClean="0"/>
              <a:t>      С 2010 года ведется работа по проекту «С малой Родины моей, начинается Россия». Так в рамках проекта организовывались экскурсии: «Край ты мой родной», «Здесь Родины моей начало»(по </a:t>
            </a:r>
            <a:r>
              <a:rPr lang="ru-RU" sz="3000" dirty="0" err="1" smtClean="0"/>
              <a:t>Бетехтину</a:t>
            </a:r>
            <a:r>
              <a:rPr lang="ru-RU" sz="3000" dirty="0" smtClean="0"/>
              <a:t> А.В.).</a:t>
            </a:r>
            <a:br>
              <a:rPr lang="ru-RU" sz="3000" dirty="0" smtClean="0"/>
            </a:br>
            <a:r>
              <a:rPr lang="ru-RU" sz="3000" dirty="0" smtClean="0"/>
              <a:t>      При библиотеке имеется комната-музей А.В. </a:t>
            </a:r>
            <a:r>
              <a:rPr lang="ru-RU" sz="3000" dirty="0" err="1" smtClean="0"/>
              <a:t>Бетехтина</a:t>
            </a:r>
            <a:r>
              <a:rPr lang="ru-RU" sz="3000" dirty="0" smtClean="0"/>
              <a:t>.</a:t>
            </a:r>
            <a:endParaRPr lang="ru-RU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713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+mn-lt"/>
                <a:cs typeface="Arial"/>
              </a:rPr>
              <a:t>Этот стенд представляет историю</a:t>
            </a:r>
            <a:br>
              <a:rPr lang="ru-RU" sz="2200" b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+mn-lt"/>
                <a:cs typeface="Arial"/>
              </a:rPr>
            </a:br>
            <a:r>
              <a:rPr lang="ru-RU" sz="2200" b="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+mn-lt"/>
                <a:cs typeface="Arial"/>
              </a:rPr>
              <a:t>Аргуновской</a:t>
            </a:r>
            <a:r>
              <a:rPr lang="ru-RU" sz="2200" b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+mn-lt"/>
                <a:cs typeface="Arial"/>
              </a:rPr>
              <a:t> волости.</a:t>
            </a:r>
            <a:br>
              <a:rPr lang="ru-RU" sz="2200" b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+mn-lt"/>
                <a:cs typeface="Arial"/>
              </a:rPr>
            </a:br>
            <a:r>
              <a:rPr lang="ru-RU" sz="2200" b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+mn-lt"/>
                <a:cs typeface="Arial"/>
              </a:rPr>
              <a:t>Здесь изображены фотографии церквей</a:t>
            </a:r>
            <a:br>
              <a:rPr lang="ru-RU" sz="2200" b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+mn-lt"/>
                <a:cs typeface="Arial"/>
              </a:rPr>
            </a:br>
            <a:r>
              <a:rPr lang="ru-RU" sz="2200" b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+mn-lt"/>
                <a:cs typeface="Arial"/>
              </a:rPr>
              <a:t>д</a:t>
            </a:r>
            <a:r>
              <a:rPr lang="ru-RU" sz="2200" b="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+mn-lt"/>
                <a:cs typeface="Arial"/>
              </a:rPr>
              <a:t>. </a:t>
            </a:r>
            <a:r>
              <a:rPr lang="ru-RU" sz="2200" b="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+mn-lt"/>
                <a:cs typeface="Arial"/>
              </a:rPr>
              <a:t>Аргуново</a:t>
            </a:r>
            <a:r>
              <a:rPr lang="ru-RU" sz="2200" b="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+mn-lt"/>
                <a:cs typeface="Arial"/>
              </a:rPr>
              <a:t> </a:t>
            </a:r>
            <a:r>
              <a:rPr lang="ru-RU" sz="2200" b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+mn-lt"/>
                <a:cs typeface="Arial"/>
              </a:rPr>
              <a:t>и д</a:t>
            </a:r>
            <a:r>
              <a:rPr lang="ru-RU" sz="2200" b="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+mn-lt"/>
                <a:cs typeface="Arial"/>
              </a:rPr>
              <a:t>. </a:t>
            </a:r>
            <a:r>
              <a:rPr lang="ru-RU" sz="2200" b="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+mn-lt"/>
                <a:cs typeface="Arial"/>
              </a:rPr>
              <a:t>Чернцово</a:t>
            </a:r>
            <a:r>
              <a:rPr lang="ru-RU" sz="2200" b="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+mn-lt"/>
                <a:cs typeface="Arial"/>
              </a:rPr>
              <a:t> </a:t>
            </a:r>
            <a:r>
              <a:rPr lang="ru-RU" sz="2200" b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+mn-lt"/>
                <a:cs typeface="Arial"/>
              </a:rPr>
              <a:t>прошлого и настоящего времени,</a:t>
            </a:r>
            <a:br>
              <a:rPr lang="ru-RU" sz="2200" b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+mn-lt"/>
                <a:cs typeface="Arial"/>
              </a:rPr>
            </a:br>
            <a:r>
              <a:rPr lang="ru-RU" sz="2200" b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+mn-lt"/>
                <a:cs typeface="Arial"/>
              </a:rPr>
              <a:t>а также первого дома д</a:t>
            </a:r>
            <a:r>
              <a:rPr lang="ru-RU" sz="2200" b="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+mn-lt"/>
                <a:cs typeface="Arial"/>
              </a:rPr>
              <a:t>. </a:t>
            </a:r>
            <a:r>
              <a:rPr lang="ru-RU" sz="2200" b="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+mn-lt"/>
                <a:cs typeface="Arial"/>
              </a:rPr>
              <a:t>Аргуново</a:t>
            </a:r>
            <a:r>
              <a:rPr lang="ru-RU" sz="2200" b="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+mn-lt"/>
                <a:cs typeface="Arial"/>
              </a:rPr>
              <a:t> </a:t>
            </a:r>
            <a:r>
              <a:rPr lang="ru-RU" sz="2200" b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+mn-lt"/>
                <a:cs typeface="Arial"/>
              </a:rPr>
              <a:t>первой половины 19 </a:t>
            </a:r>
            <a:r>
              <a:rPr lang="ru-RU" sz="2200" b="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cs typeface="Arial"/>
              </a:rPr>
              <a:t>в.</a:t>
            </a:r>
            <a:r>
              <a:rPr lang="ru-RU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628512" cy="371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826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94116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Детско-юношеские годы </a:t>
            </a:r>
            <a:r>
              <a:rPr lang="ru-RU" sz="2800" dirty="0" err="1" smtClean="0"/>
              <a:t>Бетехтина</a:t>
            </a:r>
            <a:r>
              <a:rPr lang="ru-RU" sz="2800" dirty="0" smtClean="0"/>
              <a:t> А.В.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904656" cy="404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879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DC1316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476672"/>
            <a:ext cx="3840427" cy="28803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99215"/>
            <a:ext cx="4248472" cy="332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681" y="764704"/>
            <a:ext cx="450903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861048"/>
            <a:ext cx="4156323" cy="168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045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352928" cy="5976664"/>
          </a:xfrm>
        </p:spPr>
        <p:txBody>
          <a:bodyPr numCol="2">
            <a:normAutofit/>
          </a:bodyPr>
          <a:lstStyle/>
          <a:p>
            <a:pPr marL="109728" indent="0">
              <a:buNone/>
            </a:pPr>
            <a:r>
              <a:rPr lang="ru-RU" sz="1500" dirty="0" smtClean="0"/>
              <a:t>Мой первый дом был детский сад,</a:t>
            </a:r>
          </a:p>
          <a:p>
            <a:pPr marL="109728" indent="0">
              <a:buNone/>
            </a:pPr>
            <a:r>
              <a:rPr lang="ru-RU" sz="1500" dirty="0" smtClean="0"/>
              <a:t>В нем полным-полно ребят.</a:t>
            </a:r>
          </a:p>
          <a:p>
            <a:pPr marL="109728" indent="0">
              <a:buNone/>
            </a:pPr>
            <a:r>
              <a:rPr lang="ru-RU" sz="1500" dirty="0" smtClean="0"/>
              <a:t>Все идеи, мечты о прекрасном</a:t>
            </a:r>
          </a:p>
          <a:p>
            <a:pPr marL="109728" indent="0">
              <a:buNone/>
            </a:pPr>
            <a:r>
              <a:rPr lang="ru-RU" sz="1500" dirty="0" smtClean="0"/>
              <a:t>За 15 лет были не напрасны!</a:t>
            </a:r>
          </a:p>
          <a:p>
            <a:pPr marL="109728" indent="0">
              <a:buNone/>
            </a:pPr>
            <a:endParaRPr lang="ru-RU" sz="1500" dirty="0"/>
          </a:p>
          <a:p>
            <a:pPr marL="109728" indent="0">
              <a:buNone/>
            </a:pPr>
            <a:r>
              <a:rPr lang="ru-RU" sz="1500" dirty="0" smtClean="0"/>
              <a:t>Так сложилась судьба моя,</a:t>
            </a:r>
          </a:p>
          <a:p>
            <a:pPr marL="109728" indent="0">
              <a:buNone/>
            </a:pPr>
            <a:r>
              <a:rPr lang="ru-RU" sz="1500" dirty="0" smtClean="0"/>
              <a:t>Что 14 лет в библиотеке работаю я,</a:t>
            </a:r>
          </a:p>
          <a:p>
            <a:pPr marL="109728" indent="0">
              <a:buNone/>
            </a:pPr>
            <a:r>
              <a:rPr lang="ru-RU" sz="1500" dirty="0" smtClean="0"/>
              <a:t>Продолжаю работать с детьми,</a:t>
            </a:r>
          </a:p>
          <a:p>
            <a:pPr marL="109728" indent="0">
              <a:buNone/>
            </a:pPr>
            <a:r>
              <a:rPr lang="ru-RU" sz="1500" dirty="0" smtClean="0"/>
              <a:t>А также умею подход и ко взрослым найти.</a:t>
            </a:r>
          </a:p>
          <a:p>
            <a:pPr marL="109728" indent="0">
              <a:buNone/>
            </a:pPr>
            <a:endParaRPr lang="ru-RU" sz="1500" dirty="0"/>
          </a:p>
          <a:p>
            <a:pPr marL="109728" indent="0">
              <a:buNone/>
            </a:pPr>
            <a:r>
              <a:rPr lang="ru-RU" sz="1500" dirty="0" smtClean="0"/>
              <a:t>Мой дом второй-библиотека,</a:t>
            </a:r>
          </a:p>
          <a:p>
            <a:pPr marL="109728" indent="0">
              <a:buNone/>
            </a:pPr>
            <a:r>
              <a:rPr lang="ru-RU" sz="1500" dirty="0" smtClean="0"/>
              <a:t>Своей работой дорожу</a:t>
            </a:r>
          </a:p>
          <a:p>
            <a:pPr marL="109728" indent="0">
              <a:buNone/>
            </a:pPr>
            <a:r>
              <a:rPr lang="ru-RU" sz="1500" dirty="0" smtClean="0"/>
              <a:t>И, честно, до скончания века</a:t>
            </a:r>
          </a:p>
          <a:p>
            <a:pPr marL="109728" indent="0">
              <a:buNone/>
            </a:pPr>
            <a:r>
              <a:rPr lang="ru-RU" sz="1500" dirty="0" smtClean="0"/>
              <a:t>Лишь ей одной принадлежу.</a:t>
            </a:r>
          </a:p>
          <a:p>
            <a:pPr marL="109728" indent="0">
              <a:buNone/>
            </a:pPr>
            <a:endParaRPr lang="ru-RU" sz="1500" dirty="0"/>
          </a:p>
          <a:p>
            <a:pPr marL="109728" indent="0">
              <a:buNone/>
            </a:pPr>
            <a:r>
              <a:rPr lang="ru-RU" sz="1500" dirty="0" smtClean="0"/>
              <a:t>Твердят иные: «служба ваша </a:t>
            </a:r>
          </a:p>
          <a:p>
            <a:pPr marL="109728" indent="0">
              <a:buNone/>
            </a:pPr>
            <a:r>
              <a:rPr lang="ru-RU" sz="1500" dirty="0"/>
              <a:t>с</a:t>
            </a:r>
            <a:r>
              <a:rPr lang="ru-RU" sz="1500" dirty="0" smtClean="0"/>
              <a:t>кучна, сера» - все это бред,</a:t>
            </a:r>
          </a:p>
          <a:p>
            <a:pPr marL="109728" indent="0">
              <a:buNone/>
            </a:pPr>
            <a:r>
              <a:rPr lang="ru-RU" sz="1500" dirty="0" smtClean="0"/>
              <a:t>Лишь поварившись в нашей каше,</a:t>
            </a:r>
          </a:p>
          <a:p>
            <a:pPr marL="109728" indent="0">
              <a:buNone/>
            </a:pPr>
            <a:r>
              <a:rPr lang="ru-RU" sz="1500" dirty="0" smtClean="0"/>
              <a:t>Они иной дадут ответ.</a:t>
            </a:r>
          </a:p>
          <a:p>
            <a:pPr marL="109728" indent="0">
              <a:buNone/>
            </a:pPr>
            <a:endParaRPr lang="ru-RU" sz="1500" dirty="0"/>
          </a:p>
          <a:p>
            <a:pPr marL="109728" indent="0">
              <a:buNone/>
            </a:pPr>
            <a:r>
              <a:rPr lang="ru-RU" sz="1500" dirty="0" smtClean="0"/>
              <a:t>Тогда им станет интересней</a:t>
            </a:r>
          </a:p>
          <a:p>
            <a:pPr marL="109728" indent="0">
              <a:buNone/>
            </a:pPr>
            <a:r>
              <a:rPr lang="ru-RU" sz="1500" dirty="0" smtClean="0"/>
              <a:t>Не просто книги выдавать,</a:t>
            </a:r>
          </a:p>
          <a:p>
            <a:pPr marL="109728" indent="0">
              <a:buNone/>
            </a:pPr>
            <a:r>
              <a:rPr lang="ru-RU" sz="1500" dirty="0" smtClean="0"/>
              <a:t>А целый мир в строках заветных </a:t>
            </a:r>
          </a:p>
          <a:p>
            <a:pPr marL="109728" indent="0">
              <a:buNone/>
            </a:pPr>
            <a:r>
              <a:rPr lang="ru-RU" sz="1500" dirty="0" smtClean="0"/>
              <a:t>Для знаний людям отдавать.</a:t>
            </a:r>
          </a:p>
          <a:p>
            <a:pPr marL="109728" indent="0">
              <a:buNone/>
            </a:pPr>
            <a:endParaRPr lang="ru-RU" sz="1500" dirty="0"/>
          </a:p>
          <a:p>
            <a:pPr marL="109728" indent="0">
              <a:buNone/>
            </a:pPr>
            <a:r>
              <a:rPr lang="ru-RU" sz="1500" dirty="0" smtClean="0"/>
              <a:t>И я не знаю человека, </a:t>
            </a:r>
          </a:p>
          <a:p>
            <a:pPr marL="109728" indent="0">
              <a:buNone/>
            </a:pPr>
            <a:r>
              <a:rPr lang="ru-RU" sz="1500" dirty="0" smtClean="0"/>
              <a:t>Который в жизни бы хоть раз</a:t>
            </a:r>
          </a:p>
          <a:p>
            <a:pPr marL="109728" indent="0">
              <a:buNone/>
            </a:pPr>
            <a:r>
              <a:rPr lang="ru-RU" sz="1500" dirty="0" smtClean="0"/>
              <a:t>Не посетил библиотеку</a:t>
            </a:r>
          </a:p>
          <a:p>
            <a:pPr marL="109728" indent="0">
              <a:buNone/>
            </a:pPr>
            <a:r>
              <a:rPr lang="ru-RU" sz="1500" dirty="0" smtClean="0"/>
              <a:t>И не нуждался бы он в нас.</a:t>
            </a:r>
          </a:p>
          <a:p>
            <a:pPr marL="109728" indent="0">
              <a:buNone/>
            </a:pPr>
            <a:endParaRPr lang="ru-RU" sz="1500" dirty="0"/>
          </a:p>
          <a:p>
            <a:pPr marL="109728" indent="0">
              <a:buNone/>
            </a:pPr>
            <a:r>
              <a:rPr lang="ru-RU" sz="1500" dirty="0" smtClean="0"/>
              <a:t>Она была, и есть, и будет,</a:t>
            </a:r>
          </a:p>
          <a:p>
            <a:pPr marL="109728" indent="0">
              <a:buNone/>
            </a:pPr>
            <a:r>
              <a:rPr lang="ru-RU" sz="1500" dirty="0" smtClean="0"/>
              <a:t>Я книжным воздухом дышу,</a:t>
            </a:r>
          </a:p>
          <a:p>
            <a:pPr marL="109728" indent="0">
              <a:buNone/>
            </a:pPr>
            <a:r>
              <a:rPr lang="ru-RU" sz="1500" dirty="0" smtClean="0"/>
              <a:t>Библиотека служит людям,</a:t>
            </a:r>
          </a:p>
          <a:p>
            <a:pPr marL="109728" indent="0">
              <a:buNone/>
            </a:pPr>
            <a:r>
              <a:rPr lang="ru-RU" sz="1500" dirty="0" smtClean="0"/>
              <a:t>А значит, им и я служу!</a:t>
            </a:r>
          </a:p>
          <a:p>
            <a:pPr marL="109728" indent="0">
              <a:buNone/>
            </a:pP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861048"/>
            <a:ext cx="2067694" cy="2756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681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52536" y="2060848"/>
            <a:ext cx="10009112" cy="2376264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Спасибо</a:t>
            </a:r>
            <a:br>
              <a:rPr lang="ru-RU" sz="6600" dirty="0" smtClean="0"/>
            </a:br>
            <a:r>
              <a:rPr lang="ru-RU" sz="6600" dirty="0" smtClean="0"/>
              <a:t>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5831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674635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dirty="0" smtClean="0"/>
              <a:t>Библиотека славится везде –</a:t>
            </a:r>
          </a:p>
          <a:p>
            <a:pPr marL="109728" indent="0" algn="ctr">
              <a:buNone/>
            </a:pPr>
            <a:r>
              <a:rPr lang="ru-RU" dirty="0" smtClean="0"/>
              <a:t>Источник радости, </a:t>
            </a:r>
          </a:p>
          <a:p>
            <a:pPr marL="109728" indent="0" algn="ctr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духовной силы,</a:t>
            </a:r>
          </a:p>
          <a:p>
            <a:pPr marL="109728" indent="0" algn="ctr">
              <a:buNone/>
            </a:pPr>
            <a:r>
              <a:rPr lang="ru-RU" dirty="0" smtClean="0"/>
              <a:t>Помощник в жизни,</a:t>
            </a:r>
          </a:p>
          <a:p>
            <a:pPr marL="109728" indent="0" algn="ctr">
              <a:buNone/>
            </a:pPr>
            <a:r>
              <a:rPr lang="ru-RU" dirty="0" smtClean="0"/>
              <a:t>                                творческом труде.</a:t>
            </a:r>
          </a:p>
          <a:p>
            <a:pPr marL="109728" indent="0" algn="ctr">
              <a:buNone/>
            </a:pPr>
            <a:r>
              <a:rPr lang="ru-RU" dirty="0" smtClean="0"/>
              <a:t>Ну что ж, пусть будет так</a:t>
            </a:r>
          </a:p>
          <a:p>
            <a:pPr marL="109728" indent="0" algn="ctr">
              <a:buNone/>
            </a:pPr>
            <a:r>
              <a:rPr lang="ru-RU" dirty="0" smtClean="0"/>
              <a:t>                           всегда и вечно</a:t>
            </a:r>
          </a:p>
          <a:p>
            <a:pPr marL="109728" indent="0" algn="ctr">
              <a:buNone/>
            </a:pPr>
            <a:r>
              <a:rPr lang="ru-RU" dirty="0" smtClean="0"/>
              <a:t>Пусть с детских лет </a:t>
            </a:r>
          </a:p>
          <a:p>
            <a:pPr marL="109728" indent="0" algn="ctr">
              <a:buNone/>
            </a:pPr>
            <a:r>
              <a:rPr lang="ru-RU" dirty="0" smtClean="0"/>
              <a:t>                             до старости идет </a:t>
            </a:r>
          </a:p>
          <a:p>
            <a:pPr marL="109728" indent="0" algn="ctr">
              <a:buNone/>
            </a:pPr>
            <a:r>
              <a:rPr lang="ru-RU" dirty="0" smtClean="0"/>
              <a:t>За знаниями в наш</a:t>
            </a:r>
          </a:p>
          <a:p>
            <a:pPr marL="109728" indent="0" algn="ctr">
              <a:buNone/>
            </a:pPr>
            <a:r>
              <a:rPr lang="ru-RU" dirty="0" smtClean="0"/>
              <a:t>                               мир библиотечный</a:t>
            </a:r>
          </a:p>
          <a:p>
            <a:pPr marL="109728" indent="0" algn="ctr">
              <a:buNone/>
            </a:pPr>
            <a:r>
              <a:rPr lang="ru-RU" dirty="0" smtClean="0"/>
              <a:t>Приветливый</a:t>
            </a:r>
          </a:p>
          <a:p>
            <a:pPr marL="109728" indent="0" algn="ctr">
              <a:buNone/>
            </a:pPr>
            <a:r>
              <a:rPr lang="ru-RU" dirty="0" smtClean="0"/>
              <a:t>                              читающий народ!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263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6012971" cy="395984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725144"/>
            <a:ext cx="7931224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Здание администрации </a:t>
            </a:r>
            <a:r>
              <a:rPr lang="ru-RU" sz="2400" dirty="0" err="1" smtClean="0"/>
              <a:t>Аргуновского</a:t>
            </a:r>
            <a:r>
              <a:rPr lang="ru-RU" sz="2400" dirty="0" smtClean="0"/>
              <a:t> поселения.</a:t>
            </a:r>
            <a:br>
              <a:rPr lang="ru-RU" sz="2400" dirty="0" smtClean="0"/>
            </a:br>
            <a:r>
              <a:rPr lang="ru-RU" sz="2400" dirty="0" smtClean="0"/>
              <a:t>В этом здании библиотека находится с 2006 года, библиотека расположена на втором этаже.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531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6672"/>
            <a:ext cx="6264696" cy="413810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653136"/>
            <a:ext cx="8229600" cy="164705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За окном пейзаж неброский</a:t>
            </a:r>
            <a:br>
              <a:rPr lang="ru-RU" sz="2400" dirty="0" smtClean="0"/>
            </a:br>
            <a:r>
              <a:rPr lang="ru-RU" sz="2400" dirty="0" smtClean="0"/>
              <a:t>Угол дома, палисад</a:t>
            </a:r>
            <a:br>
              <a:rPr lang="ru-RU" sz="2400" dirty="0" smtClean="0"/>
            </a:br>
            <a:r>
              <a:rPr lang="ru-RU" sz="2400" dirty="0" smtClean="0"/>
              <a:t>И корявые березки,</a:t>
            </a:r>
            <a:br>
              <a:rPr lang="ru-RU" sz="2400" dirty="0" smtClean="0"/>
            </a:br>
            <a:r>
              <a:rPr lang="ru-RU" sz="2400" dirty="0" smtClean="0"/>
              <a:t>Ветви тонкие стоят.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903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53061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dirty="0" smtClean="0"/>
              <a:t>     </a:t>
            </a:r>
          </a:p>
          <a:p>
            <a:pPr marL="109728" indent="0">
              <a:buNone/>
            </a:pPr>
            <a:endParaRPr lang="ru-RU" sz="2400" dirty="0"/>
          </a:p>
          <a:p>
            <a:pPr marL="109728" indent="0">
              <a:buNone/>
            </a:pPr>
            <a:r>
              <a:rPr lang="ru-RU" sz="2400" dirty="0" smtClean="0"/>
              <a:t>      </a:t>
            </a:r>
            <a:r>
              <a:rPr lang="ru-RU" sz="2800" dirty="0" smtClean="0"/>
              <a:t>В микрорайон зоны обслуживания входит территория </a:t>
            </a:r>
            <a:r>
              <a:rPr lang="ru-RU" sz="2800" dirty="0" err="1" smtClean="0"/>
              <a:t>Аргуновского</a:t>
            </a:r>
            <a:r>
              <a:rPr lang="ru-RU" sz="2800" dirty="0" smtClean="0"/>
              <a:t> поселения, которая с 2015 года включает 19 деревень.</a:t>
            </a:r>
          </a:p>
          <a:p>
            <a:pPr marL="109728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Основная деятельность библиотеки направлена на сохранение, создание, распространение и освоение культурных благ населению в различных формах и видах.</a:t>
            </a:r>
            <a:endParaRPr lang="ru-R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328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38" y="404813"/>
            <a:ext cx="5568949" cy="41767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136904" cy="187220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Фонд библиотеки составляет 7423 экземпляра, с каждым годом он уменьшается, списывается устаревшая литература по содержанию и по ветхости, новое поступление литературы незначительно.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377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564904"/>
            <a:ext cx="3096344" cy="41284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2902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Посетители имеют возможность пользоваться Интернет-ресурсами, а также возможна распечатка, снятие копий и другие виды услуг, т.к. библиотека оснащена необходимым оборудованием.</a:t>
            </a:r>
            <a:endParaRPr lang="ru-RU" sz="3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79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3672408" cy="46684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В библиотеке оформляются книжные выставки, уголки для всех категорий читателей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3654406" cy="4668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957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772817"/>
            <a:ext cx="4608512" cy="27363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136815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Именно в библиотеке происходит приобщение ребенка к чтению, развитию его способностей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4392488" cy="29644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701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1.8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7|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160</TotalTime>
  <Words>372</Words>
  <Application>Microsoft Office PowerPoint</Application>
  <PresentationFormat>Экран (4:3)</PresentationFormat>
  <Paragraphs>64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АРГУНОВСКАЯ  СЕЛЬСКАЯ БИБЛИОТЕКА</vt:lpstr>
      <vt:lpstr>Презентация PowerPoint</vt:lpstr>
      <vt:lpstr>Здание администрации Аргуновского поселения. В этом здании библиотека находится с 2006 года, библиотека расположена на втором этаже.</vt:lpstr>
      <vt:lpstr>За окном пейзаж неброский Угол дома, палисад И корявые березки, Ветви тонкие стоят.</vt:lpstr>
      <vt:lpstr>Презентация PowerPoint</vt:lpstr>
      <vt:lpstr>Фонд библиотеки составляет 7423 экземпляра, с каждым годом он уменьшается, списывается устаревшая литература по содержанию и по ветхости, новое поступление литературы незначительно.</vt:lpstr>
      <vt:lpstr>Посетители имеют возможность пользоваться Интернет-ресурсами, а также возможна распечатка, снятие копий и другие виды услуг, т.к. библиотека оснащена необходимым оборудованием.</vt:lpstr>
      <vt:lpstr>В библиотеке оформляются книжные выставки, уголки для всех категорий читателей</vt:lpstr>
      <vt:lpstr>Именно в библиотеке происходит приобщение ребенка к чтению, развитию его способностей</vt:lpstr>
      <vt:lpstr>Работа с молодежью является неотъемлемой частью в работе библиотеки</vt:lpstr>
      <vt:lpstr>       Краеведение-одно из значимых и постоянных направлений в работе библиотеке.        С 2010 года ведется работа по проекту «С малой Родины моей, начинается Россия». Так в рамках проекта организовывались экскурсии: «Край ты мой родной», «Здесь Родины моей начало»(по Бетехтину А.В.).       При библиотеке имеется комната-музей А.В. Бетехтина.</vt:lpstr>
      <vt:lpstr>Этот стенд представляет историю Аргуновской волости. Здесь изображены фотографии церквей д. Аргуново и д. Чернцово прошлого и настоящего времени, а также первого дома д. Аргуново первой половины 19 в. </vt:lpstr>
      <vt:lpstr>Детско-юношеские годы Бетехтина А.В.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АРГУНОВСКАЯ  СЕЛЬСКАЯ БИБЛИОТЕКА</dc:title>
  <dc:creator>ПК</dc:creator>
  <cp:lastModifiedBy>User</cp:lastModifiedBy>
  <cp:revision>17</cp:revision>
  <dcterms:created xsi:type="dcterms:W3CDTF">2014-05-02T09:13:16Z</dcterms:created>
  <dcterms:modified xsi:type="dcterms:W3CDTF">2016-10-20T10:41:05Z</dcterms:modified>
</cp:coreProperties>
</file>